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84" r:id="rId5"/>
    <p:sldMasterId id="2147483696" r:id="rId6"/>
  </p:sldMasterIdLst>
  <p:notesMasterIdLst>
    <p:notesMasterId r:id="rId14"/>
  </p:notesMasterIdLst>
  <p:sldIdLst>
    <p:sldId id="256" r:id="rId7"/>
    <p:sldId id="257" r:id="rId8"/>
    <p:sldId id="284" r:id="rId9"/>
    <p:sldId id="285" r:id="rId10"/>
    <p:sldId id="288" r:id="rId11"/>
    <p:sldId id="287" r:id="rId12"/>
    <p:sldId id="283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jwhgVuPPEvwoSeOg5XdufVj8L4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8D7DF5-7C3A-4D07-B4B9-049ECF28652B}" v="3" dt="2026-03-27T10:40:10.751"/>
  </p1510:revLst>
</p1510:revInfo>
</file>

<file path=ppt/tableStyles.xml><?xml version="1.0" encoding="utf-8"?>
<a:tblStyleLst xmlns:a="http://schemas.openxmlformats.org/drawingml/2006/main" def="{15862971-E203-4B36-88FB-E2A03C3EF505}">
  <a:tblStyle styleId="{15862971-E203-4B36-88FB-E2A03C3EF50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EAE7"/>
          </a:solidFill>
        </a:fill>
      </a:tcStyle>
    </a:wholeTbl>
    <a:band1H>
      <a:tcTxStyle/>
      <a:tcStyle>
        <a:tcBdr/>
        <a:fill>
          <a:solidFill>
            <a:srgbClr val="FFD3CB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D3CB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customschemas.google.com/relationships/presentationmetadata" Target="metadata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custSel addSld delSld modSld delMainMaster modMainMaster">
      <pc:chgData name="Tjaša Jerman Kuželički" userId="d36f0443-1c0a-491c-85d4-8f812b92884e" providerId="ADAL" clId="{CDE9C83A-F55A-4087-8119-095EAE5BA22F}" dt="2026-03-27T10:40:24.325" v="168" actId="478"/>
      <pc:docMkLst>
        <pc:docMk/>
      </pc:docMkLst>
      <pc:sldChg chg="modSp add del mod modNotes">
        <pc:chgData name="Tjaša Jerman Kuželički" userId="d36f0443-1c0a-491c-85d4-8f812b92884e" providerId="ADAL" clId="{CDE9C83A-F55A-4087-8119-095EAE5BA22F}" dt="2026-03-11T12:35:54.286" v="152" actId="20577"/>
        <pc:sldMkLst>
          <pc:docMk/>
          <pc:sldMk cId="0" sldId="256"/>
        </pc:sldMkLst>
        <pc:spChg chg="mod">
          <ac:chgData name="Tjaša Jerman Kuželički" userId="d36f0443-1c0a-491c-85d4-8f812b92884e" providerId="ADAL" clId="{CDE9C83A-F55A-4087-8119-095EAE5BA22F}" dt="2026-03-11T12:35:54.286" v="152" actId="20577"/>
          <ac:spMkLst>
            <pc:docMk/>
            <pc:sldMk cId="0" sldId="256"/>
            <ac:spMk id="336" creationId="{00000000-0000-0000-0000-000000000000}"/>
          </ac:spMkLst>
        </pc:spChg>
      </pc:sldChg>
      <pc:sldChg chg="addSp modSp mod modNotes">
        <pc:chgData name="Tjaša Jerman Kuželički" userId="d36f0443-1c0a-491c-85d4-8f812b92884e" providerId="ADAL" clId="{CDE9C83A-F55A-4087-8119-095EAE5BA22F}" dt="2026-03-11T12:02:53.081" v="107" actId="20577"/>
        <pc:sldMkLst>
          <pc:docMk/>
          <pc:sldMk cId="0" sldId="257"/>
        </pc:sldMkLst>
        <pc:spChg chg="mod">
          <ac:chgData name="Tjaša Jerman Kuželički" userId="d36f0443-1c0a-491c-85d4-8f812b92884e" providerId="ADAL" clId="{CDE9C83A-F55A-4087-8119-095EAE5BA22F}" dt="2026-03-11T12:02:53.081" v="107" actId="20577"/>
          <ac:spMkLst>
            <pc:docMk/>
            <pc:sldMk cId="0" sldId="257"/>
            <ac:spMk id="25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1T11:59:53.200" v="64" actId="20577"/>
          <ac:spMkLst>
            <pc:docMk/>
            <pc:sldMk cId="0" sldId="257"/>
            <ac:spMk id="255" creationId="{00000000-0000-0000-0000-000000000000}"/>
          </ac:spMkLst>
        </pc:spChg>
      </pc:sldChg>
      <pc:sldChg chg="add">
        <pc:chgData name="Tjaša Jerman Kuželički" userId="d36f0443-1c0a-491c-85d4-8f812b92884e" providerId="ADAL" clId="{CDE9C83A-F55A-4087-8119-095EAE5BA22F}" dt="2026-03-11T11:56:48.146" v="46"/>
        <pc:sldMkLst>
          <pc:docMk/>
          <pc:sldMk cId="0" sldId="283"/>
        </pc:sldMkLst>
      </pc:sldChg>
      <pc:sldChg chg="addSp modSp add mod">
        <pc:chgData name="Tjaša Jerman Kuželički" userId="d36f0443-1c0a-491c-85d4-8f812b92884e" providerId="ADAL" clId="{CDE9C83A-F55A-4087-8119-095EAE5BA22F}" dt="2026-03-11T12:03:01.065" v="109" actId="20577"/>
        <pc:sldMkLst>
          <pc:docMk/>
          <pc:sldMk cId="3143147926" sldId="284"/>
        </pc:sldMkLst>
        <pc:spChg chg="mod">
          <ac:chgData name="Tjaša Jerman Kuželički" userId="d36f0443-1c0a-491c-85d4-8f812b92884e" providerId="ADAL" clId="{CDE9C83A-F55A-4087-8119-095EAE5BA22F}" dt="2026-03-11T12:03:01.065" v="109" actId="20577"/>
          <ac:spMkLst>
            <pc:docMk/>
            <pc:sldMk cId="3143147926" sldId="284"/>
            <ac:spMk id="254" creationId="{F4B2D138-FFD0-7F99-147B-35812C21C281}"/>
          </ac:spMkLst>
        </pc:spChg>
        <pc:spChg chg="mod">
          <ac:chgData name="Tjaša Jerman Kuželički" userId="d36f0443-1c0a-491c-85d4-8f812b92884e" providerId="ADAL" clId="{CDE9C83A-F55A-4087-8119-095EAE5BA22F}" dt="2026-03-11T12:00:32.824" v="70" actId="20577"/>
          <ac:spMkLst>
            <pc:docMk/>
            <pc:sldMk cId="3143147926" sldId="284"/>
            <ac:spMk id="255" creationId="{3560A374-B3E9-C209-D40E-54F72E4DEE26}"/>
          </ac:spMkLst>
        </pc:spChg>
      </pc:sldChg>
      <pc:sldChg chg="addSp modSp add mod">
        <pc:chgData name="Tjaša Jerman Kuželički" userId="d36f0443-1c0a-491c-85d4-8f812b92884e" providerId="ADAL" clId="{CDE9C83A-F55A-4087-8119-095EAE5BA22F}" dt="2026-03-11T12:03:06.601" v="111" actId="20577"/>
        <pc:sldMkLst>
          <pc:docMk/>
          <pc:sldMk cId="975512522" sldId="285"/>
        </pc:sldMkLst>
        <pc:spChg chg="mod">
          <ac:chgData name="Tjaša Jerman Kuželički" userId="d36f0443-1c0a-491c-85d4-8f812b92884e" providerId="ADAL" clId="{CDE9C83A-F55A-4087-8119-095EAE5BA22F}" dt="2026-03-11T12:03:06.601" v="111" actId="20577"/>
          <ac:spMkLst>
            <pc:docMk/>
            <pc:sldMk cId="975512522" sldId="285"/>
            <ac:spMk id="254" creationId="{471E85BC-6D18-F896-4EB4-C7826092DA3C}"/>
          </ac:spMkLst>
        </pc:spChg>
        <pc:spChg chg="mod">
          <ac:chgData name="Tjaša Jerman Kuželički" userId="d36f0443-1c0a-491c-85d4-8f812b92884e" providerId="ADAL" clId="{CDE9C83A-F55A-4087-8119-095EAE5BA22F}" dt="2026-03-11T12:01:10.186" v="76" actId="20577"/>
          <ac:spMkLst>
            <pc:docMk/>
            <pc:sldMk cId="975512522" sldId="285"/>
            <ac:spMk id="255" creationId="{3F354122-EAF6-7FB7-435E-580C68ECCEAB}"/>
          </ac:spMkLst>
        </pc:spChg>
      </pc:sldChg>
      <pc:sldChg chg="addSp modSp add mod">
        <pc:chgData name="Tjaša Jerman Kuželički" userId="d36f0443-1c0a-491c-85d4-8f812b92884e" providerId="ADAL" clId="{CDE9C83A-F55A-4087-8119-095EAE5BA22F}" dt="2026-03-11T12:04:26.386" v="149" actId="20577"/>
        <pc:sldMkLst>
          <pc:docMk/>
          <pc:sldMk cId="1534777136" sldId="287"/>
        </pc:sldMkLst>
        <pc:spChg chg="mod">
          <ac:chgData name="Tjaša Jerman Kuželički" userId="d36f0443-1c0a-491c-85d4-8f812b92884e" providerId="ADAL" clId="{CDE9C83A-F55A-4087-8119-095EAE5BA22F}" dt="2026-03-11T12:04:04.369" v="146" actId="20577"/>
          <ac:spMkLst>
            <pc:docMk/>
            <pc:sldMk cId="1534777136" sldId="287"/>
            <ac:spMk id="254" creationId="{5F37E8F5-166F-53AE-FC22-C87644E11402}"/>
          </ac:spMkLst>
        </pc:spChg>
        <pc:spChg chg="mod">
          <ac:chgData name="Tjaša Jerman Kuželički" userId="d36f0443-1c0a-491c-85d4-8f812b92884e" providerId="ADAL" clId="{CDE9C83A-F55A-4087-8119-095EAE5BA22F}" dt="2026-03-11T12:04:26.386" v="149" actId="20577"/>
          <ac:spMkLst>
            <pc:docMk/>
            <pc:sldMk cId="1534777136" sldId="287"/>
            <ac:spMk id="255" creationId="{8E6264B7-7A40-1056-8D6B-DBDBEFE0130E}"/>
          </ac:spMkLst>
        </pc:spChg>
      </pc:sldChg>
      <pc:sldChg chg="add">
        <pc:chgData name="Tjaša Jerman Kuželički" userId="d36f0443-1c0a-491c-85d4-8f812b92884e" providerId="ADAL" clId="{CDE9C83A-F55A-4087-8119-095EAE5BA22F}" dt="2026-03-11T12:38:58.565" v="155"/>
        <pc:sldMkLst>
          <pc:docMk/>
          <pc:sldMk cId="1443477829" sldId="288"/>
        </pc:sldMkLst>
      </pc:sldChg>
      <pc:sldMasterChg chg="addSp delSp modSp mod">
        <pc:chgData name="Tjaša Jerman Kuželički" userId="d36f0443-1c0a-491c-85d4-8f812b92884e" providerId="ADAL" clId="{CDE9C83A-F55A-4087-8119-095EAE5BA22F}" dt="2026-03-27T10:39:31.554" v="157" actId="478"/>
        <pc:sldMasterMkLst>
          <pc:docMk/>
          <pc:sldMasterMk cId="0" sldId="2147483660"/>
        </pc:sldMasterMkLst>
        <pc:picChg chg="add del mod">
          <ac:chgData name="Tjaša Jerman Kuželički" userId="d36f0443-1c0a-491c-85d4-8f812b92884e" providerId="ADAL" clId="{CDE9C83A-F55A-4087-8119-095EAE5BA22F}" dt="2026-03-27T10:39:31.554" v="157" actId="478"/>
          <ac:picMkLst>
            <pc:docMk/>
            <pc:sldMasterMk cId="0" sldId="2147483660"/>
            <ac:picMk id="2" creationId="{C28C612B-EF8E-6559-123C-E48A50ADA1F6}"/>
          </ac:picMkLst>
        </pc:picChg>
      </pc:sldMasterChg>
      <pc:sldMasterChg chg="addSp delSp modSp mod modSldLayout">
        <pc:chgData name="Tjaša Jerman Kuželički" userId="d36f0443-1c0a-491c-85d4-8f812b92884e" providerId="ADAL" clId="{CDE9C83A-F55A-4087-8119-095EAE5BA22F}" dt="2026-03-27T10:40:24.325" v="168" actId="478"/>
        <pc:sldMasterMkLst>
          <pc:docMk/>
          <pc:sldMasterMk cId="881777215" sldId="2147483684"/>
        </pc:sldMasterMkLst>
        <pc:spChg chg="del">
          <ac:chgData name="Tjaša Jerman Kuželički" userId="d36f0443-1c0a-491c-85d4-8f812b92884e" providerId="ADAL" clId="{CDE9C83A-F55A-4087-8119-095EAE5BA22F}" dt="2026-03-27T10:39:36.203" v="159" actId="478"/>
          <ac:spMkLst>
            <pc:docMk/>
            <pc:sldMasterMk cId="881777215" sldId="2147483684"/>
            <ac:spMk id="167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9:45.856" v="162" actId="478"/>
          <ac:picMkLst>
            <pc:docMk/>
            <pc:sldMasterMk cId="881777215" sldId="2147483684"/>
            <ac:picMk id="2" creationId="{12046C92-B5B7-1544-5CD8-6C42E0ACCC16}"/>
          </ac:picMkLst>
        </pc:picChg>
        <pc:picChg chg="del">
          <ac:chgData name="Tjaša Jerman Kuželički" userId="d36f0443-1c0a-491c-85d4-8f812b92884e" providerId="ADAL" clId="{CDE9C83A-F55A-4087-8119-095EAE5BA22F}" dt="2026-03-27T10:39:34.411" v="158" actId="478"/>
          <ac:picMkLst>
            <pc:docMk/>
            <pc:sldMasterMk cId="881777215" sldId="2147483684"/>
            <ac:picMk id="3" creationId="{65D115EC-F9DA-B514-F79B-F0EB2F027C8F}"/>
          </ac:picMkLst>
        </pc:picChg>
        <pc:picChg chg="add mod">
          <ac:chgData name="Tjaša Jerman Kuželički" userId="d36f0443-1c0a-491c-85d4-8f812b92884e" providerId="ADAL" clId="{CDE9C83A-F55A-4087-8119-095EAE5BA22F}" dt="2026-03-27T10:40:02.160" v="163"/>
          <ac:picMkLst>
            <pc:docMk/>
            <pc:sldMasterMk cId="881777215" sldId="2147483684"/>
            <ac:picMk id="4" creationId="{89AB0828-D4E4-9360-3014-675013A762D9}"/>
          </ac:picMkLst>
        </pc:picChg>
        <pc:sldLayoutChg chg="delSp mod">
          <pc:chgData name="Tjaša Jerman Kuželički" userId="d36f0443-1c0a-491c-85d4-8f812b92884e" providerId="ADAL" clId="{CDE9C83A-F55A-4087-8119-095EAE5BA22F}" dt="2026-03-27T10:40:24.325" v="168" actId="478"/>
          <pc:sldLayoutMkLst>
            <pc:docMk/>
            <pc:sldMasterMk cId="881777215" sldId="2147483684"/>
            <pc:sldLayoutMk cId="1721239211" sldId="2147483685"/>
          </pc:sldLayoutMkLst>
          <pc:picChg chg="del">
            <ac:chgData name="Tjaša Jerman Kuželički" userId="d36f0443-1c0a-491c-85d4-8f812b92884e" providerId="ADAL" clId="{CDE9C83A-F55A-4087-8119-095EAE5BA22F}" dt="2026-03-27T10:40:24.325" v="168" actId="478"/>
            <ac:picMkLst>
              <pc:docMk/>
              <pc:sldMasterMk cId="881777215" sldId="2147483684"/>
              <pc:sldLayoutMk cId="1721239211" sldId="2147483685"/>
              <ac:picMk id="182" creationId="{00000000-0000-0000-0000-000000000000}"/>
            </ac:picMkLst>
          </pc:picChg>
        </pc:sldLayoutChg>
      </pc:sldMasterChg>
      <pc:sldMasterChg chg="addSp delSp modSp mod">
        <pc:chgData name="Tjaša Jerman Kuželički" userId="d36f0443-1c0a-491c-85d4-8f812b92884e" providerId="ADAL" clId="{CDE9C83A-F55A-4087-8119-095EAE5BA22F}" dt="2026-03-27T10:40:14.561" v="167" actId="1076"/>
        <pc:sldMasterMkLst>
          <pc:docMk/>
          <pc:sldMasterMk cId="1515187589" sldId="2147483696"/>
        </pc:sldMasterMkLst>
        <pc:spChg chg="mod">
          <ac:chgData name="Tjaša Jerman Kuželički" userId="d36f0443-1c0a-491c-85d4-8f812b92884e" providerId="ADAL" clId="{CDE9C83A-F55A-4087-8119-095EAE5BA22F}" dt="2026-03-27T10:40:10.313" v="165" actId="6549"/>
          <ac:spMkLst>
            <pc:docMk/>
            <pc:sldMasterMk cId="1515187589" sldId="2147483696"/>
            <ac:spMk id="261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40:08.560" v="164" actId="478"/>
          <ac:picMkLst>
            <pc:docMk/>
            <pc:sldMasterMk cId="1515187589" sldId="2147483696"/>
            <ac:picMk id="2" creationId="{E9D63DD2-1459-3DA0-2A26-B2EAC2CBC714}"/>
          </ac:picMkLst>
        </pc:picChg>
        <pc:picChg chg="add mod">
          <ac:chgData name="Tjaša Jerman Kuželički" userId="d36f0443-1c0a-491c-85d4-8f812b92884e" providerId="ADAL" clId="{CDE9C83A-F55A-4087-8119-095EAE5BA22F}" dt="2026-03-27T10:40:14.561" v="167" actId="1076"/>
          <ac:picMkLst>
            <pc:docMk/>
            <pc:sldMasterMk cId="1515187589" sldId="2147483696"/>
            <ac:picMk id="3" creationId="{CA4A2349-49D0-A4CF-5F3B-620A28653789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986b90749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b986b90749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595AEDC3-6AB3-89BB-EB59-1A39B44E3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>
            <a:extLst>
              <a:ext uri="{FF2B5EF4-FFF2-40B4-BE49-F238E27FC236}">
                <a16:creationId xmlns:a16="http://schemas.microsoft.com/office/drawing/2014/main" id="{FAC7DC30-8D56-8B6F-F6BB-A2E33D567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>
            <a:extLst>
              <a:ext uri="{FF2B5EF4-FFF2-40B4-BE49-F238E27FC236}">
                <a16:creationId xmlns:a16="http://schemas.microsoft.com/office/drawing/2014/main" id="{EC267327-C212-FBD6-65BD-BD512FBE4D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7130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8DD663FC-344F-B5DF-907B-9BAC2D51A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>
            <a:extLst>
              <a:ext uri="{FF2B5EF4-FFF2-40B4-BE49-F238E27FC236}">
                <a16:creationId xmlns:a16="http://schemas.microsoft.com/office/drawing/2014/main" id="{CC1FC5A4-6740-C817-00DF-6D83633C66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>
            <a:extLst>
              <a:ext uri="{FF2B5EF4-FFF2-40B4-BE49-F238E27FC236}">
                <a16:creationId xmlns:a16="http://schemas.microsoft.com/office/drawing/2014/main" id="{DDCE37B7-2EC8-681C-CE95-89B2750B80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5034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6167C778-4501-7452-FAC5-D9F875F1A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>
            <a:extLst>
              <a:ext uri="{FF2B5EF4-FFF2-40B4-BE49-F238E27FC236}">
                <a16:creationId xmlns:a16="http://schemas.microsoft.com/office/drawing/2014/main" id="{3226580E-2252-F60F-5E74-36A02AAA65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>
            <a:extLst>
              <a:ext uri="{FF2B5EF4-FFF2-40B4-BE49-F238E27FC236}">
                <a16:creationId xmlns:a16="http://schemas.microsoft.com/office/drawing/2014/main" id="{8FD6CBF2-B82B-2E63-008E-59FED65F03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0328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>
          <a:extLst>
            <a:ext uri="{FF2B5EF4-FFF2-40B4-BE49-F238E27FC236}">
              <a16:creationId xmlns:a16="http://schemas.microsoft.com/office/drawing/2014/main" id="{2A5A35C7-4A19-F6DF-F955-B83A1EAF8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:notes">
            <a:extLst>
              <a:ext uri="{FF2B5EF4-FFF2-40B4-BE49-F238E27FC236}">
                <a16:creationId xmlns:a16="http://schemas.microsoft.com/office/drawing/2014/main" id="{985BDB8F-DDAF-08DE-CB8F-D98D867668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:notes">
            <a:extLst>
              <a:ext uri="{FF2B5EF4-FFF2-40B4-BE49-F238E27FC236}">
                <a16:creationId xmlns:a16="http://schemas.microsoft.com/office/drawing/2014/main" id="{E87792A5-B2D5-40A0-FC87-AFB0058F2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104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Google Shape;13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4" name="Google Shape;144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986b90749_1_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g3b986b90749_1_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g3b986b90749_1_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12392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986b90749_1_10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5" name="Google Shape;185;g3b986b90749_1_10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b986b90749_1_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b986b90749_1_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g3b986b90749_1_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43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986b90749_1_1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1" name="Google Shape;191;g3b986b90749_1_1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g3b986b90749_1_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g3b986b90749_1_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g3b986b90749_1_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614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986b90749_1_1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g3b986b90749_1_1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g3b986b90749_1_1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g3b986b90749_1_1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g3b986b90749_1_1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7532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986b90749_1_1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3" name="Google Shape;203;g3b986b90749_1_1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g3b986b90749_1_1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g3b986b90749_1_1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g3b986b90749_1_1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g3b986b90749_1_1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797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986b90749_1_1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0" name="Google Shape;210;g3b986b90749_1_1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g3b986b90749_1_1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g3b986b90749_1_1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g3b986b90749_1_1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g3b986b90749_1_1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g3b986b90749_1_1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g3b986b90749_1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5169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b986b90749_1_1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9" name="Google Shape;219;g3b986b90749_1_1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g3b986b90749_1_1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g3b986b90749_1_1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62081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986b90749_1_1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4" name="Google Shape;224;g3b986b90749_1_1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g3b986b90749_1_1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g3b986b90749_1_1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g3b986b90749_1_1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g3b986b90749_1_1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55467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986b90749_1_15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1" name="Google Shape;231;g3b986b90749_1_15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g3b986b90749_1_15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g3b986b90749_1_1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g3b986b90749_1_1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g3b986b90749_1_1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7904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986b90749_1_1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8" name="Google Shape;238;g3b986b90749_1_162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3b986b90749_1_1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g3b986b90749_1_1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g3b986b90749_1_1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49605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986b90749_1_168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4" name="Google Shape;244;g3b986b90749_1_168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3b986b90749_1_1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g3b986b90749_1_1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g3b986b90749_1_1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735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8256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1068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2459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22187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0608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03642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088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71750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01407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8570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18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0.jp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18" Type="http://schemas.openxmlformats.org/officeDocument/2006/relationships/image" Target="../media/image6.jp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Relationship Id="rId22" Type="http://schemas.openxmlformats.org/officeDocument/2006/relationships/image" Target="../media/image1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0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 descr="Uma imagem com Tipo de letra, Gráficos, logótipo, captura de ecrã&#10;&#10;Descrição gerada automaticamente"/>
          <p:cNvPicPr preferRelativeResize="0"/>
          <p:nvPr/>
        </p:nvPicPr>
        <p:blipFill rotWithShape="1">
          <a:blip r:embed="rId14">
            <a:alphaModFix/>
          </a:blip>
          <a:srcRect t="23069" b="30317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986b90749_1_91"/>
          <p:cNvSpPr/>
          <p:nvPr/>
        </p:nvSpPr>
        <p:spPr>
          <a:xfrm>
            <a:off x="-1377" y="3856444"/>
            <a:ext cx="12192000" cy="305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g3b986b90749_1_91"/>
          <p:cNvPicPr preferRelativeResize="0"/>
          <p:nvPr/>
        </p:nvPicPr>
        <p:blipFill rotWithShape="1">
          <a:blip r:embed="rId13">
            <a:alphaModFix/>
          </a:blip>
          <a:srcRect l="12263" t="25282" r="12728" b="10823"/>
          <a:stretch/>
        </p:blipFill>
        <p:spPr>
          <a:xfrm>
            <a:off x="2560675" y="723895"/>
            <a:ext cx="7070650" cy="3271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g3b986b90749_1_91"/>
          <p:cNvGrpSpPr/>
          <p:nvPr/>
        </p:nvGrpSpPr>
        <p:grpSpPr>
          <a:xfrm>
            <a:off x="3342811" y="4"/>
            <a:ext cx="5506594" cy="484954"/>
            <a:chOff x="176550" y="139236"/>
            <a:chExt cx="7041680" cy="620146"/>
          </a:xfrm>
        </p:grpSpPr>
        <p:pic>
          <p:nvPicPr>
            <p:cNvPr id="170" name="Google Shape;170;g3b986b90749_1_91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20" cy="412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3b986b90749_1_91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7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g3b986b90749_1_91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5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8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g3b986b90749_1_91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g3b986b90749_1_91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3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Slika 3">
            <a:extLst>
              <a:ext uri="{FF2B5EF4-FFF2-40B4-BE49-F238E27FC236}">
                <a16:creationId xmlns:a16="http://schemas.microsoft.com/office/drawing/2014/main" id="{89AB0828-D4E4-9360-3014-675013A762D9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" y="6405644"/>
            <a:ext cx="12193377" cy="5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72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6198610"/>
            <a:ext cx="12192000" cy="6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4133332" y="2669924"/>
            <a:ext cx="3859364" cy="1128351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14537" y="-23383"/>
            <a:ext cx="12197400" cy="1753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1880994" y="6288644"/>
            <a:ext cx="9952800" cy="5693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0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 Niti Evropska unija niti organ, ki dodeljuje sredstva, ne odgovarjata zanje.</a:t>
            </a:r>
            <a:endParaRPr lang="sl-SI"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CA4A2349-49D0-A4CF-5F3B-620A28653789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" y="6354564"/>
            <a:ext cx="12193377" cy="5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875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986b90749_1_87"/>
          <p:cNvSpPr txBox="1"/>
          <p:nvPr/>
        </p:nvSpPr>
        <p:spPr>
          <a:xfrm>
            <a:off x="1530740" y="3958859"/>
            <a:ext cx="9130519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de-AT" sz="4000" b="1">
                <a:solidFill>
                  <a:srgbClr val="FFFFFF"/>
                </a:solidFill>
              </a:rPr>
              <a:t>POVRATNE INFORMACIJE,</a:t>
            </a:r>
          </a:p>
          <a:p>
            <a:pPr lvl="0" algn="ctr"/>
            <a:r>
              <a:rPr lang="de-AT" sz="4000" b="1">
                <a:solidFill>
                  <a:srgbClr val="FFFFFF"/>
                </a:solidFill>
              </a:rPr>
              <a:t>ODPRTA VPRAŠANJA, ZAKLJUČEK</a:t>
            </a:r>
            <a:endParaRPr lang="de-AT" sz="4000"/>
          </a:p>
          <a:p>
            <a:pPr lvl="0" algn="ctr"/>
            <a:endParaRPr lang="de-AT" sz="2800" b="1">
              <a:solidFill>
                <a:srgbClr val="FFFFFF"/>
              </a:solidFill>
            </a:endParaRPr>
          </a:p>
          <a:p>
            <a:pPr lvl="0" algn="ctr"/>
            <a:r>
              <a:rPr lang="de-AT" sz="2800" b="1">
                <a:solidFill>
                  <a:srgbClr val="FFFFFF"/>
                </a:solidFill>
              </a:rPr>
              <a:t>1. dan </a:t>
            </a:r>
            <a:r>
              <a:rPr lang="sl-SI" sz="2800" b="1">
                <a:solidFill>
                  <a:srgbClr val="FFFFFF"/>
                </a:solidFill>
              </a:rPr>
              <a:t>8</a:t>
            </a:r>
            <a:r>
              <a:rPr lang="de-AT" sz="2800" b="1">
                <a:solidFill>
                  <a:srgbClr val="FFFFFF"/>
                </a:solidFill>
              </a:rPr>
              <a:t>. učna enota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/>
          <p:cNvSpPr txBox="1">
            <a:spLocks noGrp="1"/>
          </p:cNvSpPr>
          <p:nvPr>
            <p:ph type="title"/>
          </p:nvPr>
        </p:nvSpPr>
        <p:spPr>
          <a:xfrm>
            <a:off x="838200" y="1162843"/>
            <a:ext cx="10515600" cy="8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Povratne informacije 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današnjih aktivnosti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"/>
          <p:cNvSpPr txBox="1">
            <a:spLocks noGrp="1"/>
          </p:cNvSpPr>
          <p:nvPr>
            <p:ph type="body" idx="1"/>
          </p:nvPr>
        </p:nvSpPr>
        <p:spPr>
          <a:xfrm>
            <a:off x="838200" y="1828799"/>
            <a:ext cx="10515600" cy="246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R"/>
            </a:pPr>
            <a:r>
              <a:rPr lang="de-AT"/>
              <a:t>Kaj je danes res dobro delovalo?</a:t>
            </a:r>
            <a:endParaRPr lang="sl-SI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Kaj vam je bilo na delavnici najbolj všeč?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B503A07E-D4FC-7EEE-1608-4E7E0188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>
            <a:extLst>
              <a:ext uri="{FF2B5EF4-FFF2-40B4-BE49-F238E27FC236}">
                <a16:creationId xmlns:a16="http://schemas.microsoft.com/office/drawing/2014/main" id="{F4B2D138-FFD0-7F99-147B-35812C21C2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62843"/>
            <a:ext cx="10515600" cy="8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Povratne informacije 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današnjih aktivnosti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">
            <a:extLst>
              <a:ext uri="{FF2B5EF4-FFF2-40B4-BE49-F238E27FC236}">
                <a16:creationId xmlns:a16="http://schemas.microsoft.com/office/drawing/2014/main" id="{3560A374-B3E9-C209-D40E-54F72E4DEE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8799"/>
            <a:ext cx="10515600" cy="246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2) Kaj bi lahko izboljšali?</a:t>
            </a:r>
            <a:endParaRPr lang="sl-SI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Ali so bili kakšni deli, vsebine ali aktivnosti, ki bi jih bilo smiselno izboljšati, spremeniti ali morda izpustiti?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314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F5FAB1E7-29BD-A43C-16E2-895554E94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>
            <a:extLst>
              <a:ext uri="{FF2B5EF4-FFF2-40B4-BE49-F238E27FC236}">
                <a16:creationId xmlns:a16="http://schemas.microsoft.com/office/drawing/2014/main" id="{471E85BC-6D18-F896-4EB4-C7826092DA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62843"/>
            <a:ext cx="10515600" cy="8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Povratne informacije 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r>
              <a:rPr lang="de-AT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današnjih aktivnosti</a:t>
            </a:r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">
            <a:extLst>
              <a:ext uri="{FF2B5EF4-FFF2-40B4-BE49-F238E27FC236}">
                <a16:creationId xmlns:a16="http://schemas.microsoft.com/office/drawing/2014/main" id="{3F354122-EAF6-7FB7-435E-580C68ECCE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8799"/>
            <a:ext cx="10515600" cy="246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3) Kako bi delavnico opisali drugim?</a:t>
            </a:r>
            <a:endParaRPr lang="sl-SI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Kaj bi o današnji delavnici povedali svojim sodelavcem, prijateljem ali družinskim članom?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551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D50BCE22-54CB-2D25-62F2-60DEEE59E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>
            <a:extLst>
              <a:ext uri="{FF2B5EF4-FFF2-40B4-BE49-F238E27FC236}">
                <a16:creationId xmlns:a16="http://schemas.microsoft.com/office/drawing/2014/main" id="{A8675FEE-2588-762C-A092-F2C29FFFB8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62843"/>
            <a:ext cx="10515600" cy="8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Odprta vprašanja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">
            <a:extLst>
              <a:ext uri="{FF2B5EF4-FFF2-40B4-BE49-F238E27FC236}">
                <a16:creationId xmlns:a16="http://schemas.microsoft.com/office/drawing/2014/main" id="{B6AA4198-5FC6-519B-E20A-6FAC80043E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761292"/>
            <a:ext cx="10515600" cy="686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de-AT"/>
              <a:t>Ali imate po današnji delavnici še kakšna odprta vprašanja ali dileme?</a:t>
            </a:r>
            <a:endParaRPr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88D95DE-E330-B196-85E7-4B6283C8DF67}"/>
              </a:ext>
            </a:extLst>
          </p:cNvPr>
          <p:cNvGraphicFramePr>
            <a:graphicFrameLocks noGrp="1"/>
          </p:cNvGraphicFramePr>
          <p:nvPr/>
        </p:nvGraphicFramePr>
        <p:xfrm>
          <a:off x="2033587" y="2564901"/>
          <a:ext cx="8124825" cy="3343275"/>
        </p:xfrm>
        <a:graphic>
          <a:graphicData uri="http://schemas.openxmlformats.org/drawingml/2006/table">
            <a:tbl>
              <a:tblPr/>
              <a:tblGrid>
                <a:gridCol w="6162675">
                  <a:extLst>
                    <a:ext uri="{9D8B030D-6E8A-4147-A177-3AD203B41FA5}">
                      <a16:colId xmlns:a16="http://schemas.microsoft.com/office/drawing/2014/main" val="779604813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2038876089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sl-SI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ODPRTA VPRAŠANJA</a:t>
                      </a:r>
                      <a:endParaRPr lang="sl-SI">
                        <a:effectLst/>
                      </a:endParaRP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25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sl-SI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KDO?</a:t>
                      </a:r>
                      <a:endParaRPr lang="sl-SI">
                        <a:effectLst/>
                      </a:endParaRP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84280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67204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933756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1234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94454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25181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50969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544218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r>
                        <a:rPr lang="sl-SI">
                          <a:effectLst/>
                        </a:rPr>
                        <a:t> </a:t>
                      </a:r>
                    </a:p>
                  </a:txBody>
                  <a:tcPr marL="95250" marR="95250" marT="47625" marB="47625">
                    <a:lnL w="1269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9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980616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4D9E033-CE37-4C68-3FC0-3D701DF21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434" y="342979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4347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>
          <a:extLst>
            <a:ext uri="{FF2B5EF4-FFF2-40B4-BE49-F238E27FC236}">
              <a16:creationId xmlns:a16="http://schemas.microsoft.com/office/drawing/2014/main" id="{2C67AF0A-CCEB-643E-E52F-955A544AC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">
            <a:extLst>
              <a:ext uri="{FF2B5EF4-FFF2-40B4-BE49-F238E27FC236}">
                <a16:creationId xmlns:a16="http://schemas.microsoft.com/office/drawing/2014/main" id="{5F37E8F5-166F-53AE-FC22-C87644E114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1162843"/>
            <a:ext cx="10515600" cy="803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pl-PL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Vaši osebni zaključki</a:t>
            </a:r>
            <a:endParaRPr sz="2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">
            <a:extLst>
              <a:ext uri="{FF2B5EF4-FFF2-40B4-BE49-F238E27FC236}">
                <a16:creationId xmlns:a16="http://schemas.microsoft.com/office/drawing/2014/main" id="{8E6264B7-7A40-1056-8D6B-DBDBEFE013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828799"/>
            <a:ext cx="9908458" cy="246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>
              <a:buNone/>
            </a:pPr>
            <a:r>
              <a:rPr lang="de-AT"/>
              <a:t>Kaj je najpomembnejše osebno sporočilo ali spoznanje</a:t>
            </a:r>
            <a:r>
              <a:rPr lang="sl-SI"/>
              <a:t> </a:t>
            </a:r>
            <a:r>
              <a:rPr lang="de-AT"/>
              <a:t>z današnje delavnice, ki ga odnašate s seboj?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3477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3016714" y="376381"/>
            <a:ext cx="6097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sl-SI" sz="6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HVALA</a:t>
            </a:r>
            <a:endParaRPr kumimoji="0" sz="6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0717ECD-4946-4BD9-8F56-3E97302782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ec6cd7-db6c-433c-85d6-fd3b9157ed4d"/>
    <ds:schemaRef ds:uri="703cdf61-9bdb-4ab1-bf99-aabb6c694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54A494C-9296-465A-BD63-3246AA8856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196A0E-992D-4305-BED1-3C84A80F6268}">
  <ds:schemaRefs>
    <ds:schemaRef ds:uri="http://schemas.microsoft.com/office/2006/metadata/properties"/>
    <ds:schemaRef ds:uri="http://schemas.microsoft.com/office/infopath/2007/PartnerControls"/>
    <ds:schemaRef ds:uri="703cdf61-9bdb-4ab1-bf99-aabb6c694d24"/>
    <ds:schemaRef ds:uri="46ec6cd7-db6c-433c-85d6-fd3b9157ed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154</Words>
  <Application>Microsoft Office PowerPoint</Application>
  <PresentationFormat>Širokozaslonsko</PresentationFormat>
  <Paragraphs>44</Paragraphs>
  <Slides>7</Slides>
  <Notes>7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7</vt:i4>
      </vt:variant>
    </vt:vector>
  </HeadingPairs>
  <TitlesOfParts>
    <vt:vector size="12" baseType="lpstr">
      <vt:lpstr>Arial</vt:lpstr>
      <vt:lpstr>Calibri</vt:lpstr>
      <vt:lpstr>1_Office Theme</vt:lpstr>
      <vt:lpstr>3_Office Theme</vt:lpstr>
      <vt:lpstr>4_Office Theme</vt:lpstr>
      <vt:lpstr>PowerPointova predstavitev</vt:lpstr>
      <vt:lpstr>Povratne informacije o današnjih aktivnostih</vt:lpstr>
      <vt:lpstr>Povratne informacije o današnjih aktivnostih</vt:lpstr>
      <vt:lpstr>Povratne informacije o današnjih aktivnostih</vt:lpstr>
      <vt:lpstr>Odprta vprašanja</vt:lpstr>
      <vt:lpstr>Vaši osebni zaključki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 Posch</dc:creator>
  <cp:lastModifiedBy>Tjaša Jerman Kuželički</cp:lastModifiedBy>
  <cp:revision>1</cp:revision>
  <dcterms:created xsi:type="dcterms:W3CDTF">2023-12-14T11:07:21Z</dcterms:created>
  <dcterms:modified xsi:type="dcterms:W3CDTF">2026-03-27T10:40:32Z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