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3"/>
    <p:sldMasterId id="2147483682" r:id="rId4"/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7" name="Google Shape;24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7" name="Google Shape;27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3" name="Google Shape;283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" name="Google Shape;15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9" name="Google Shape;17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" name="Google Shape;18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" name="Google Shape;188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0" name="Google Shape;200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7" name="Google Shape;207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6" name="Google Shape;216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1" name="Google Shape;221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" name="Google Shape;225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8" name="Google Shape;228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" name="Google Shape;235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7" name="Google Shape;237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1" name="Google Shape;241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3" name="Google Shape;24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4" name="Google Shape;24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1.png"/><Relationship Id="rId2" Type="http://schemas.openxmlformats.org/officeDocument/2006/relationships/image" Target="../media/image7.png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0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9.png"/><Relationship Id="rId8" Type="http://schemas.openxmlformats.org/officeDocument/2006/relationships/image" Target="../media/image3.png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theme" Target="../theme/theme2.xml"/><Relationship Id="rId10" Type="http://schemas.openxmlformats.org/officeDocument/2006/relationships/image" Target="../media/image10.jpg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22.png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20.png"/><Relationship Id="rId9" Type="http://schemas.openxmlformats.org/officeDocument/2006/relationships/image" Target="../media/image3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image" Target="../media/image16.png"/><Relationship Id="rId19" Type="http://schemas.openxmlformats.org/officeDocument/2006/relationships/slideLayout" Target="../slideLayouts/slideLayout31.xml"/><Relationship Id="rId6" Type="http://schemas.openxmlformats.org/officeDocument/2006/relationships/image" Target="../media/image15.jpg"/><Relationship Id="rId18" Type="http://schemas.openxmlformats.org/officeDocument/2006/relationships/slideLayout" Target="../slideLayouts/slideLayout30.xml"/><Relationship Id="rId7" Type="http://schemas.openxmlformats.org/officeDocument/2006/relationships/image" Target="../media/image2.png"/><Relationship Id="rId8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/>
          </a:blip>
          <a:srcRect b="10823" l="12261" r="12728" t="25284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1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descr="Uma imagem com estrela, Tipo de letra, Gráficos, símbolo&#10;&#10;Descrição gerada automaticamente" id="9" name="Google Shape;9;p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0" name="Google Shape;10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1" name="Google Shape;11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2" name="Google Shape;12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3" name="Google Shape;13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4" name="Google Shape;14;p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1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DE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0"/>
    <p:sldLayoutId id="2147483649" r:id="rId11"/>
    <p:sldLayoutId id="2147483650" r:id="rId12"/>
    <p:sldLayoutId id="2147483651" r:id="rId13"/>
    <p:sldLayoutId id="2147483652" r:id="rId14"/>
    <p:sldLayoutId id="2147483653" r:id="rId15"/>
    <p:sldLayoutId id="2147483654" r:id="rId16"/>
    <p:sldLayoutId id="2147483655" r:id="rId17"/>
    <p:sldLayoutId id="2147483656" r:id="rId18"/>
    <p:sldLayoutId id="2147483657" r:id="rId19"/>
    <p:sldLayoutId id="2147483658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88" name="Google Shape;88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m Tipo de letra, Gráficos, logótipo, captura de ecrã&#10;&#10;Descrição gerada automaticamente" id="90" name="Google Shape;90;p13"/>
          <p:cNvPicPr preferRelativeResize="0"/>
          <p:nvPr/>
        </p:nvPicPr>
        <p:blipFill rotWithShape="1">
          <a:blip r:embed="rId3">
            <a:alphaModFix/>
          </a:blip>
          <a:srcRect b="30317" l="0" r="0" t="23069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162" name="Google Shape;162;p2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5"/>
          <p:cNvPicPr preferRelativeResize="0"/>
          <p:nvPr/>
        </p:nvPicPr>
        <p:blipFill rotWithShape="1">
          <a:blip r:embed="rId2">
            <a:alphaModFix/>
          </a:blip>
          <a:srcRect b="10823" l="12261" r="12728" t="25284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25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descr="Uma imagem com estrela, Tipo de letra, Gráficos, símbolo&#10;&#10;Descrição gerada automaticamente" id="166" name="Google Shape;166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67" name="Google Shape;16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68" name="Google Shape;168;p2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9" name="Google Shape;169;p2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70" name="Google Shape;170;p2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71" name="Google Shape;171;p2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2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25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5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DE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 txBox="1"/>
          <p:nvPr/>
        </p:nvSpPr>
        <p:spPr>
          <a:xfrm>
            <a:off x="2274885" y="4479969"/>
            <a:ext cx="764223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DE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Feedback – Offene Fragen – Erkenntnisse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37" title="DE-DE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04073"/>
            <a:ext cx="12192000" cy="50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 txBox="1"/>
          <p:nvPr>
            <p:ph type="title"/>
          </p:nvPr>
        </p:nvSpPr>
        <p:spPr>
          <a:xfrm>
            <a:off x="838200" y="90432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Rückmeldungen zu den heutigen Aktivitäten</a:t>
            </a:r>
            <a:endParaRPr b="1"/>
          </a:p>
        </p:txBody>
      </p:sp>
      <p:sp>
        <p:nvSpPr>
          <p:cNvPr id="256" name="Google Shape;256;p3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de-DE"/>
              <a:t>1) Was lief heute wirklich gut?</a:t>
            </a:r>
            <a:br>
              <a:rPr lang="de-DE"/>
            </a:br>
            <a:r>
              <a:rPr lang="de-DE"/>
              <a:t>     Was hat Ihnen besser gefallen als andere Teile des Workshops?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9"/>
          <p:cNvSpPr txBox="1"/>
          <p:nvPr>
            <p:ph type="title"/>
          </p:nvPr>
        </p:nvSpPr>
        <p:spPr>
          <a:xfrm>
            <a:off x="838200" y="116284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Rückmeldungen zu den heutigen Aktivitäten</a:t>
            </a:r>
            <a:endParaRPr b="1"/>
          </a:p>
        </p:txBody>
      </p:sp>
      <p:sp>
        <p:nvSpPr>
          <p:cNvPr id="262" name="Google Shape;262;p39"/>
          <p:cNvSpPr txBox="1"/>
          <p:nvPr>
            <p:ph idx="1" type="body"/>
          </p:nvPr>
        </p:nvSpPr>
        <p:spPr>
          <a:xfrm>
            <a:off x="838200" y="1825625"/>
            <a:ext cx="10515600" cy="2188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de-DE"/>
              <a:t>2) Welche Probleme oder Teile könnten verbessert, geändert oder weggelassen werden?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0"/>
          <p:cNvSpPr txBox="1"/>
          <p:nvPr>
            <p:ph type="title"/>
          </p:nvPr>
        </p:nvSpPr>
        <p:spPr>
          <a:xfrm>
            <a:off x="838200" y="9139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Rückmeldungen zu den heutigen Aktivitäten</a:t>
            </a:r>
            <a:endParaRPr b="1"/>
          </a:p>
        </p:txBody>
      </p:sp>
      <p:sp>
        <p:nvSpPr>
          <p:cNvPr id="268" name="Google Shape;268;p4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de-DE"/>
              <a:t>3) Was würden Sie Ihren Kollegen, Freunden und Ihrer Familie über den Workshop berichten?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1"/>
          <p:cNvSpPr txBox="1"/>
          <p:nvPr>
            <p:ph type="title"/>
          </p:nvPr>
        </p:nvSpPr>
        <p:spPr>
          <a:xfrm>
            <a:off x="838200" y="82631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de-DE"/>
              <a:t>Offene Fragen</a:t>
            </a:r>
            <a:endParaRPr/>
          </a:p>
        </p:txBody>
      </p:sp>
      <p:sp>
        <p:nvSpPr>
          <p:cNvPr id="274" name="Google Shape;274;p41"/>
          <p:cNvSpPr txBox="1"/>
          <p:nvPr>
            <p:ph idx="1" type="body"/>
          </p:nvPr>
        </p:nvSpPr>
        <p:spPr>
          <a:xfrm>
            <a:off x="838200" y="189340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Gibt es offene Fragen oder Probleme aus dem heutigen Workshop?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2"/>
          <p:cNvSpPr txBox="1"/>
          <p:nvPr>
            <p:ph type="title"/>
          </p:nvPr>
        </p:nvSpPr>
        <p:spPr>
          <a:xfrm>
            <a:off x="838200" y="116284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de-DE"/>
              <a:t>Dein persönliches Fazit </a:t>
            </a:r>
            <a:endParaRPr b="1"/>
          </a:p>
        </p:txBody>
      </p:sp>
      <p:sp>
        <p:nvSpPr>
          <p:cNvPr id="280" name="Google Shape;280;p42"/>
          <p:cNvSpPr txBox="1"/>
          <p:nvPr>
            <p:ph idx="1" type="body"/>
          </p:nvPr>
        </p:nvSpPr>
        <p:spPr>
          <a:xfrm>
            <a:off x="838200" y="1979629"/>
            <a:ext cx="10515600" cy="2188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DE"/>
              <a:t>Was ist heute deine wichtigste PERSÖNLICHE Erkenntnis?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/>
          <p:cNvSpPr txBox="1"/>
          <p:nvPr/>
        </p:nvSpPr>
        <p:spPr>
          <a:xfrm>
            <a:off x="3016714" y="376381"/>
            <a:ext cx="609777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i="0" lang="de-DE" sz="6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Vielen Dank!</a:t>
            </a:r>
            <a:endParaRPr b="0" i="0" sz="6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p43" title="DE-DE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14775"/>
            <a:ext cx="12192000" cy="50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