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i7cz6Zdtczj+TOgyHaemQciu0P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E31EE6D-6F42-4975-877C-D04CF050224F}">
  <a:tblStyle styleId="{5E31EE6D-6F42-4975-877C-D04CF050224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06" name="Google Shape;106;p2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20" name="Google Shape;120;p3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34" name="Google Shape;134;p4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48" name="Google Shape;148;p5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63" name="Google Shape;163;p6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77" name="Google Shape;177;p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11" Type="http://schemas.openxmlformats.org/officeDocument/2006/relationships/image" Target="../media/image10.jpg"/><Relationship Id="rId10" Type="http://schemas.openxmlformats.org/officeDocument/2006/relationships/image" Target="../media/image4.png"/><Relationship Id="rId9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5.jp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11" Type="http://schemas.openxmlformats.org/officeDocument/2006/relationships/image" Target="../media/image4.png"/><Relationship Id="rId10" Type="http://schemas.openxmlformats.org/officeDocument/2006/relationships/image" Target="../media/image1.png"/><Relationship Id="rId12" Type="http://schemas.openxmlformats.org/officeDocument/2006/relationships/image" Target="../media/image10.jpg"/><Relationship Id="rId9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7.png"/><Relationship Id="rId7" Type="http://schemas.openxmlformats.org/officeDocument/2006/relationships/image" Target="../media/image11.png"/><Relationship Id="rId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-2067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3841013" y="1085840"/>
            <a:ext cx="10605992" cy="4907280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4" r="-16970" t="-39572"/>
            </a:stretch>
          </a:blipFill>
          <a:ln>
            <a:noFill/>
          </a:ln>
        </p:spPr>
      </p:sp>
      <p:sp>
        <p:nvSpPr>
          <p:cNvPr descr="Imagen con una estrella, tipo de fuente, gráficos, símbolo  Descripción generada automáticamente" id="94" name="Google Shape;94;p1"/>
          <p:cNvSpPr/>
          <p:nvPr/>
        </p:nvSpPr>
        <p:spPr>
          <a:xfrm>
            <a:off x="5014208" y="121558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" l="0" r="-4" t="0"/>
            </a:stretch>
          </a:blipFill>
          <a:ln>
            <a:noFill/>
          </a:ln>
        </p:spPr>
      </p:sp>
      <p:sp>
        <p:nvSpPr>
          <p:cNvPr descr="Una imagen con fuente, gráficos, texto y diseño gráfico.  Descripción generada automáticamente." id="95" name="Google Shape;95;p1"/>
          <p:cNvSpPr/>
          <p:nvPr/>
        </p:nvSpPr>
        <p:spPr>
          <a:xfrm>
            <a:off x="7349261" y="169612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" l="0" r="1" t="0"/>
            </a:stretch>
          </a:blipFill>
          <a:ln>
            <a:noFill/>
          </a:ln>
        </p:spPr>
      </p:sp>
      <p:sp>
        <p:nvSpPr>
          <p:cNvPr descr="Una imagen con texto, tipo de fuente, símbolo y captura de pantalla.  Descripción generada automáticamente." id="96" name="Google Shape;96;p1"/>
          <p:cNvSpPr/>
          <p:nvPr/>
        </p:nvSpPr>
        <p:spPr>
          <a:xfrm>
            <a:off x="12699197" y="151914"/>
            <a:ext cx="574548" cy="423576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" l="0" r="-8" t="0"/>
            </a:stretch>
          </a:blipFill>
          <a:ln>
            <a:noFill/>
          </a:ln>
        </p:spPr>
      </p:sp>
      <p:sp>
        <p:nvSpPr>
          <p:cNvPr descr="Una imagen con texto, fuente, logotipo y gráficos.  Descripción generada automáticamente." id="97" name="Google Shape;97;p1"/>
          <p:cNvSpPr/>
          <p:nvPr/>
        </p:nvSpPr>
        <p:spPr>
          <a:xfrm>
            <a:off x="8830808" y="226304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1" t="0"/>
            </a:stretch>
          </a:blipFill>
          <a:ln>
            <a:noFill/>
          </a:ln>
        </p:spPr>
      </p:sp>
      <p:sp>
        <p:nvSpPr>
          <p:cNvPr descr="Una imagen con fuente, gráficos, captura de pantalla y texto.  Descripción generada automáticamente." id="98" name="Google Shape;98;p1"/>
          <p:cNvSpPr/>
          <p:nvPr/>
        </p:nvSpPr>
        <p:spPr>
          <a:xfrm>
            <a:off x="11601126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</p:sp>
      <p:sp>
        <p:nvSpPr>
          <p:cNvPr descr="Una imagen con texto, fuente, logotipo y gráficos.  Descripción generada automáticamente." id="99" name="Google Shape;99;p1"/>
          <p:cNvSpPr/>
          <p:nvPr/>
        </p:nvSpPr>
        <p:spPr>
          <a:xfrm>
            <a:off x="6057948" y="182451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5" l="0" r="4" t="0"/>
            </a:stretch>
          </a:blipFill>
          <a:ln>
            <a:noFill/>
          </a:ln>
        </p:spPr>
      </p:sp>
      <p:sp>
        <p:nvSpPr>
          <p:cNvPr id="100" name="Google Shape;100;p1"/>
          <p:cNvSpPr/>
          <p:nvPr/>
        </p:nvSpPr>
        <p:spPr>
          <a:xfrm>
            <a:off x="10028634" y="184366"/>
            <a:ext cx="1201864" cy="358712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13" l="0" r="3" t="0"/>
            </a:stretch>
          </a:blipFill>
          <a:ln>
            <a:noFill/>
          </a:ln>
        </p:spPr>
      </p:sp>
      <p:sp>
        <p:nvSpPr>
          <p:cNvPr id="101" name="Google Shape;101;p1"/>
          <p:cNvSpPr txBox="1"/>
          <p:nvPr/>
        </p:nvSpPr>
        <p:spPr>
          <a:xfrm>
            <a:off x="3503752" y="6737080"/>
            <a:ext cx="11280496" cy="1857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Retroalimentación – Preguntas abiertas – Para llevar a casa….</a:t>
            </a:r>
            <a:endParaRPr/>
          </a:p>
        </p:txBody>
      </p:sp>
      <p:pic>
        <p:nvPicPr>
          <p:cNvPr id="102" name="Google Shape;102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075" y="961352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11" name="Google Shape;111;p2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12" name="Google Shape;112;p2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13" name="Google Shape;113;p2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15" name="Google Shape;115;p2"/>
          <p:cNvSpPr txBox="1"/>
          <p:nvPr/>
        </p:nvSpPr>
        <p:spPr>
          <a:xfrm>
            <a:off x="1348721" y="1115928"/>
            <a:ext cx="15590549" cy="10721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Comentarios sobre las actividades de hoy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1348721" y="2746038"/>
            <a:ext cx="15590549" cy="17312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1) ¿Qué salió realmente bien hoy? ¿Qué te gustó más del taller?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25" name="Google Shape;125;p3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26" name="Google Shape;126;p3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27" name="Google Shape;127;p3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28" name="Google Shape;128;p3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29" name="Google Shape;129;p3"/>
          <p:cNvSpPr txBox="1"/>
          <p:nvPr/>
        </p:nvSpPr>
        <p:spPr>
          <a:xfrm>
            <a:off x="1348721" y="1139991"/>
            <a:ext cx="15590549" cy="10721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Comentarios sobre las actividades de hoy</a:t>
            </a:r>
            <a:endParaRPr/>
          </a:p>
        </p:txBody>
      </p:sp>
      <p:sp>
        <p:nvSpPr>
          <p:cNvPr id="130" name="Google Shape;130;p3"/>
          <p:cNvSpPr txBox="1"/>
          <p:nvPr/>
        </p:nvSpPr>
        <p:spPr>
          <a:xfrm>
            <a:off x="1348721" y="2746038"/>
            <a:ext cx="15590549" cy="2388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2) ¿Qué problemas o partes podrían o deberían mejorarse, cambiarse o dejarse de lado?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39" name="Google Shape;139;p4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40" name="Google Shape;140;p4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41" name="Google Shape;141;p4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42" name="Google Shape;142;p4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43" name="Google Shape;143;p4"/>
          <p:cNvSpPr txBox="1"/>
          <p:nvPr/>
        </p:nvSpPr>
        <p:spPr>
          <a:xfrm>
            <a:off x="1348721" y="1150733"/>
            <a:ext cx="15590549" cy="10721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Comentarios sobre las actividades de hoy</a:t>
            </a:r>
            <a:endParaRPr/>
          </a:p>
        </p:txBody>
      </p:sp>
      <p:sp>
        <p:nvSpPr>
          <p:cNvPr id="144" name="Google Shape;144;p4"/>
          <p:cNvSpPr txBox="1"/>
          <p:nvPr/>
        </p:nvSpPr>
        <p:spPr>
          <a:xfrm>
            <a:off x="1348721" y="2746038"/>
            <a:ext cx="15590549" cy="2388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3) ¿Qué le dirías a tus compañeros, amigos, familiares sobre el taller de hoy?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53" name="Google Shape;153;p5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54" name="Google Shape;154;p5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55" name="Google Shape;155;p5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56" name="Google Shape;156;p5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57" name="Google Shape;157;p5"/>
          <p:cNvSpPr txBox="1"/>
          <p:nvPr/>
        </p:nvSpPr>
        <p:spPr>
          <a:xfrm>
            <a:off x="1336689" y="1084633"/>
            <a:ext cx="15590549" cy="10721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Preguntas abiertas </a:t>
            </a:r>
            <a:endParaRPr/>
          </a:p>
        </p:txBody>
      </p:sp>
      <p:sp>
        <p:nvSpPr>
          <p:cNvPr id="158" name="Google Shape;158;p5"/>
          <p:cNvSpPr txBox="1"/>
          <p:nvPr/>
        </p:nvSpPr>
        <p:spPr>
          <a:xfrm>
            <a:off x="1239478" y="2269406"/>
            <a:ext cx="15590549" cy="11541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¿Quedan preguntas abiertas o cuestiones pendientes del taller de hoy?</a:t>
            </a:r>
            <a:endParaRPr/>
          </a:p>
        </p:txBody>
      </p:sp>
      <p:graphicFrame>
        <p:nvGraphicFramePr>
          <p:cNvPr id="159" name="Google Shape;159;p5"/>
          <p:cNvGraphicFramePr/>
          <p:nvPr/>
        </p:nvGraphicFramePr>
        <p:xfrm>
          <a:off x="2401765" y="37171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{5E31EE6D-6F42-4975-877C-D04CF050224F}</a:tableStyleId>
              </a:tblPr>
              <a:tblGrid>
                <a:gridCol w="9219400"/>
                <a:gridCol w="2953550"/>
              </a:tblGrid>
              <a:tr h="753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CUESTIONES ABIERTAS</a:t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6D2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7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¿QUIÉN?</a:t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6D25"/>
                    </a:solidFill>
                  </a:tcPr>
                </a:tc>
              </a:tr>
              <a:tr h="5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</a:tr>
              <a:tr h="5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</a:tr>
              <a:tr h="5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</a:tr>
              <a:tr h="5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</a:tr>
              <a:tr h="5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</a:tr>
              <a:tr h="5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</a:tr>
              <a:tr h="5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</a:tr>
              <a:tr h="5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</a:tr>
              <a:tr h="5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68" name="Google Shape;168;p6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69" name="Google Shape;169;p6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70" name="Google Shape;170;p6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71" name="Google Shape;171;p6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72" name="Google Shape;172;p6"/>
          <p:cNvSpPr txBox="1"/>
          <p:nvPr/>
        </p:nvSpPr>
        <p:spPr>
          <a:xfrm>
            <a:off x="1348720" y="1264585"/>
            <a:ext cx="15590549" cy="10721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Tu comida para llevar personal</a:t>
            </a:r>
            <a:endParaRPr/>
          </a:p>
        </p:txBody>
      </p:sp>
      <p:sp>
        <p:nvSpPr>
          <p:cNvPr id="173" name="Google Shape;173;p6"/>
          <p:cNvSpPr txBox="1"/>
          <p:nvPr/>
        </p:nvSpPr>
        <p:spPr>
          <a:xfrm>
            <a:off x="1348721" y="2746038"/>
            <a:ext cx="15590549" cy="2388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¿Cuál sería el mensaje </a:t>
            </a:r>
            <a:r>
              <a:rPr b="1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PERSONAL</a:t>
            </a: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más importante que te llevarías a casa hoy?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82" name="Google Shape;182;p7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83" name="Google Shape;183;p7"/>
          <p:cNvSpPr/>
          <p:nvPr/>
        </p:nvSpPr>
        <p:spPr>
          <a:xfrm>
            <a:off x="0" y="9297914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184" name="Google Shape;184;p7"/>
          <p:cNvSpPr/>
          <p:nvPr/>
        </p:nvSpPr>
        <p:spPr>
          <a:xfrm>
            <a:off x="5626741" y="5844569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0" t="-39572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185" name="Google Shape;185;p7"/>
          <p:cNvSpPr/>
          <p:nvPr/>
        </p:nvSpPr>
        <p:spPr>
          <a:xfrm>
            <a:off x="6199937" y="4004777"/>
            <a:ext cx="860774" cy="619316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1" l="0" r="5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186" name="Google Shape;186;p7"/>
          <p:cNvSpPr/>
          <p:nvPr/>
        </p:nvSpPr>
        <p:spPr>
          <a:xfrm>
            <a:off x="9086240" y="4066232"/>
            <a:ext cx="1420654" cy="496443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7" l="0" r="2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187" name="Google Shape;187;p7"/>
          <p:cNvSpPr/>
          <p:nvPr/>
        </p:nvSpPr>
        <p:spPr>
          <a:xfrm>
            <a:off x="10285876" y="4942227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5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88" name="Google Shape;188;p7"/>
          <p:cNvSpPr/>
          <p:nvPr/>
        </p:nvSpPr>
        <p:spPr>
          <a:xfrm>
            <a:off x="10930976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0" l="0" r="-2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189" name="Google Shape;189;p7"/>
          <p:cNvSpPr/>
          <p:nvPr/>
        </p:nvSpPr>
        <p:spPr>
          <a:xfrm>
            <a:off x="8942013" y="4767024"/>
            <a:ext cx="930211" cy="930211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" l="0" r="-1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90" name="Google Shape;190;p7"/>
          <p:cNvSpPr/>
          <p:nvPr/>
        </p:nvSpPr>
        <p:spPr>
          <a:xfrm>
            <a:off x="7484783" y="4082644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4" t="0"/>
            </a:stretch>
          </a:blipFill>
          <a:ln>
            <a:noFill/>
          </a:ln>
        </p:spPr>
      </p:sp>
      <p:sp>
        <p:nvSpPr>
          <p:cNvPr id="191" name="Google Shape;191;p7"/>
          <p:cNvSpPr/>
          <p:nvPr/>
        </p:nvSpPr>
        <p:spPr>
          <a:xfrm>
            <a:off x="6991445" y="4992900"/>
            <a:ext cx="1536954" cy="458629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8" l="0" r="2" t="0"/>
            </a:stretch>
          </a:blipFill>
          <a:ln>
            <a:noFill/>
          </a:ln>
        </p:spPr>
      </p:sp>
      <p:sp>
        <p:nvSpPr>
          <p:cNvPr id="192" name="Google Shape;192;p7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93" name="Google Shape;193;p7"/>
          <p:cNvSpPr txBox="1"/>
          <p:nvPr/>
        </p:nvSpPr>
        <p:spPr>
          <a:xfrm>
            <a:off x="6199451" y="562650"/>
            <a:ext cx="66144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/>
          </a:p>
        </p:txBody>
      </p:sp>
      <p:pic>
        <p:nvPicPr>
          <p:cNvPr id="194" name="Google Shape;194;p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400" y="9488389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