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/dNXsIQGOFuGxYksSJt/LGXVE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0C80772-98E5-4E4A-B408-658FC56730C2}">
  <a:tblStyle styleId="{00C80772-98E5-4E4A-B408-658FC56730C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EAE7"/>
          </a:solidFill>
        </a:fill>
      </a:tcStyle>
    </a:wholeTbl>
    <a:band1H>
      <a:tcTxStyle b="off" i="off"/>
      <a:tcStyle>
        <a:fill>
          <a:solidFill>
            <a:srgbClr val="FFD3CB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FD3CB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customschemas.google.com/relationships/presentationmetadata" Target="metadata"/><Relationship Id="rId14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3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5.pn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3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4.xml"/><Relationship Id="rId10" Type="http://schemas.openxmlformats.org/officeDocument/2006/relationships/image" Target="../media/image3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8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13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6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8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8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8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10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2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2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2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Feedback – O</a:t>
            </a:r>
            <a:r>
              <a:rPr b="1" lang="de-AT" sz="4000">
                <a:solidFill>
                  <a:srgbClr val="FFFFFF"/>
                </a:solidFill>
              </a:rPr>
              <a:t>ffene Fragen </a:t>
            </a: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de-AT" sz="4000">
                <a:solidFill>
                  <a:srgbClr val="FFFFFF"/>
                </a:solidFill>
              </a:rPr>
              <a:t>Fazit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4073"/>
            <a:ext cx="12192000" cy="50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"/>
          <p:cNvSpPr txBox="1"/>
          <p:nvPr>
            <p:ph type="title"/>
          </p:nvPr>
        </p:nvSpPr>
        <p:spPr>
          <a:xfrm>
            <a:off x="838200" y="11193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Feedback zu den heutigen Aktivitäten</a:t>
            </a:r>
            <a:endParaRPr b="1">
              <a:solidFill>
                <a:srgbClr val="FF9525"/>
              </a:solidFill>
            </a:endParaRPr>
          </a:p>
        </p:txBody>
      </p:sp>
      <p:sp>
        <p:nvSpPr>
          <p:cNvPr id="256" name="Google Shape;256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1) </a:t>
            </a:r>
            <a:r>
              <a:rPr lang="de-AT"/>
              <a:t>Was ist heute besonders gut gelaufen? Was hat Ihnen am besten gefallen?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2) </a:t>
            </a:r>
            <a:r>
              <a:rPr lang="de-AT"/>
              <a:t>Welche Aspekte oder Teile könnten verbessert, geändert oder weggelassen werden?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62" name="Google Shape;262;p3"/>
          <p:cNvSpPr txBox="1"/>
          <p:nvPr>
            <p:ph type="title"/>
          </p:nvPr>
        </p:nvSpPr>
        <p:spPr>
          <a:xfrm>
            <a:off x="838200" y="11193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Feedback zu den heutigen Aktivitäten</a:t>
            </a:r>
            <a:endParaRPr b="1">
              <a:solidFill>
                <a:srgbClr val="FF9525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3) </a:t>
            </a:r>
            <a:r>
              <a:rPr lang="de-AT"/>
              <a:t>Was würden Sie Ihren Kolleg:innen, Freund:innen und Ihrer Familie über den heutigen Workshop erzählen?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68" name="Google Shape;268;p4"/>
          <p:cNvSpPr txBox="1"/>
          <p:nvPr>
            <p:ph type="title"/>
          </p:nvPr>
        </p:nvSpPr>
        <p:spPr>
          <a:xfrm>
            <a:off x="838200" y="11193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Feedback zu den heutigen Aktivitäten</a:t>
            </a:r>
            <a:endParaRPr b="1">
              <a:solidFill>
                <a:srgbClr val="FF9525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AT"/>
              <a:t>Gibt es noch offene Fragen oder Punkte aus dem heutigen Workshop?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274" name="Google Shape;274;p5"/>
          <p:cNvGraphicFramePr/>
          <p:nvPr/>
        </p:nvGraphicFramePr>
        <p:xfrm>
          <a:off x="1601177" y="24781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{00C80772-98E5-4E4A-B408-658FC56730C2}</a:tableStyleId>
              </a:tblPr>
              <a:tblGrid>
                <a:gridCol w="6162425"/>
                <a:gridCol w="1965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de-AT" sz="1800"/>
                        <a:t>Offene Fragen/Punkte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de-AT" sz="1800" u="none" cap="none" strike="noStrike"/>
                        <a:t>W</a:t>
                      </a:r>
                      <a:r>
                        <a:rPr lang="de-AT" sz="1800"/>
                        <a:t>ER</a:t>
                      </a:r>
                      <a:r>
                        <a:rPr lang="de-AT" sz="1800" u="none" cap="none" strike="noStrike"/>
                        <a:t>?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275" name="Google Shape;275;p5"/>
          <p:cNvSpPr txBox="1"/>
          <p:nvPr>
            <p:ph type="title"/>
          </p:nvPr>
        </p:nvSpPr>
        <p:spPr>
          <a:xfrm>
            <a:off x="838200" y="1119355"/>
            <a:ext cx="10515600" cy="7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Offene Fragen</a:t>
            </a:r>
            <a:endParaRPr b="1"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Was wäre für Sie die wichtigste PERSÖNLICHE Erkenntnis, die Sie aus dem heutigen Tag mitnehmen würden?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81" name="Google Shape;281;p6"/>
          <p:cNvSpPr txBox="1"/>
          <p:nvPr>
            <p:ph type="title"/>
          </p:nvPr>
        </p:nvSpPr>
        <p:spPr>
          <a:xfrm>
            <a:off x="838200" y="1119355"/>
            <a:ext cx="10515600" cy="7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Ihre persönlichen </a:t>
            </a:r>
            <a:r>
              <a:rPr b="1" lang="de-AT">
                <a:solidFill>
                  <a:srgbClr val="FF9525"/>
                </a:solidFill>
              </a:rPr>
              <a:t>Erkenntnisse</a:t>
            </a:r>
            <a:endParaRPr b="1">
              <a:solidFill>
                <a:srgbClr val="FF9525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/>
          <p:nvPr/>
        </p:nvSpPr>
        <p:spPr>
          <a:xfrm>
            <a:off x="3016714" y="376381"/>
            <a:ext cx="6097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lang="de-AT" sz="6600">
                <a:solidFill>
                  <a:schemeClr val="lt1"/>
                </a:solidFill>
              </a:rPr>
              <a:t>DANKE</a:t>
            </a:r>
            <a:endParaRPr b="0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7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74823"/>
            <a:ext cx="12192000" cy="500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