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KR1nGUsuTgyZfHYNkIEeWBwJp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A1A766A-AB0E-4099-8F06-67FE71B682D0}">
  <a:tblStyle styleId="{BA1A766A-AB0E-4099-8F06-67FE71B682D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EAE7"/>
          </a:solidFill>
        </a:fill>
      </a:tcStyle>
    </a:wholeTbl>
    <a:band1H>
      <a:tcTxStyle/>
      <a:tcStyle>
        <a:fill>
          <a:solidFill>
            <a:srgbClr val="FFD3CB"/>
          </a:solidFill>
        </a:fill>
      </a:tcStyle>
    </a:band1H>
    <a:band2H>
      <a:tcTxStyle/>
    </a:band2H>
    <a:band1V>
      <a:tcTxStyle/>
      <a:tcStyle>
        <a:fill>
          <a:solidFill>
            <a:srgbClr val="FFD3CB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customschemas.google.com/relationships/presentationmetadata" Target="metadata"/><Relationship Id="rId14" Type="http://schemas.openxmlformats.org/officeDocument/2006/relationships/slide" Target="slides/slide7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" name="Google Shape;24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" name="Google Shape;49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3" name="Google Shape;63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4" name="Google Shape;94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0" name="Google Shape;100;p2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6" name="Google Shape;106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2" name="Google Shape;112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9" name="Google Shape;119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Google Shape;120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8" name="Google Shape;128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7" name="Google Shape;137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" name="Google Shape;141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4" name="Google Shape;144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" name="Google Shape;148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1" name="Google Shape;151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4" name="Google Shape;15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7" name="Google Shape;157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8" name="Google Shape;1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9" name="Google Shape;1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2" name="Google Shape;182;p3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5" name="Google Shape;185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8" name="Google Shape;188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" name="Google Shape;190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1" name="Google Shape;191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4" name="Google Shape;194;p3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" name="Google Shape;195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" name="Google Shape;19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0" name="Google Shape;200;p3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3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3" name="Google Shape;20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4" name="Google Shape;20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7" name="Google Shape;207;p3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3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3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" name="Google Shape;210;p3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1" name="Google Shape;211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" name="Google Shape;212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" name="Google Shape;213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6" name="Google Shape;216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" name="Google Shape;218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1" name="Google Shape;221;p4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4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" name="Google Shape;223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" name="Google Shape;224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5" name="Google Shape;225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8" name="Google Shape;228;p4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4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" name="Google Shape;230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" name="Google Shape;231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5" name="Google Shape;235;p4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" name="Google Shape;236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7" name="Google Shape;237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8" name="Google Shape;238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1" name="Google Shape;241;p4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2" name="Google Shape;242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3" name="Google Shape;243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4" name="Google Shape;244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2.xml"/><Relationship Id="rId10" Type="http://schemas.openxmlformats.org/officeDocument/2006/relationships/slideLayout" Target="../slideLayouts/slideLayout1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4.xml"/><Relationship Id="rId12" Type="http://schemas.openxmlformats.org/officeDocument/2006/relationships/slideLayout" Target="../slideLayouts/slideLayout3.xml"/><Relationship Id="rId1" Type="http://schemas.openxmlformats.org/officeDocument/2006/relationships/image" Target="../media/image1.png"/><Relationship Id="rId2" Type="http://schemas.openxmlformats.org/officeDocument/2006/relationships/image" Target="../media/image9.png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6.jpg"/><Relationship Id="rId15" Type="http://schemas.openxmlformats.org/officeDocument/2006/relationships/slideLayout" Target="../slideLayouts/slideLayout6.xml"/><Relationship Id="rId14" Type="http://schemas.openxmlformats.org/officeDocument/2006/relationships/slideLayout" Target="../slideLayouts/slideLayout5.xml"/><Relationship Id="rId17" Type="http://schemas.openxmlformats.org/officeDocument/2006/relationships/slideLayout" Target="../slideLayouts/slideLayout8.xml"/><Relationship Id="rId16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19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18" Type="http://schemas.openxmlformats.org/officeDocument/2006/relationships/slideLayout" Target="../slideLayouts/slideLayout9.xml"/><Relationship Id="rId7" Type="http://schemas.openxmlformats.org/officeDocument/2006/relationships/image" Target="../media/image13.png"/><Relationship Id="rId8" Type="http://schemas.openxmlformats.org/officeDocument/2006/relationships/image" Target="../media/image17.png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theme" Target="../theme/theme4.xml"/><Relationship Id="rId1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23.xml"/><Relationship Id="rId22" Type="http://schemas.openxmlformats.org/officeDocument/2006/relationships/theme" Target="../theme/theme3.xml"/><Relationship Id="rId10" Type="http://schemas.openxmlformats.org/officeDocument/2006/relationships/image" Target="../media/image6.jpg"/><Relationship Id="rId21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image" Target="../media/image18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image" Target="../media/image7.png"/><Relationship Id="rId19" Type="http://schemas.openxmlformats.org/officeDocument/2006/relationships/slideLayout" Target="../slideLayouts/slideLayout31.xml"/><Relationship Id="rId6" Type="http://schemas.openxmlformats.org/officeDocument/2006/relationships/image" Target="../media/image11.jpg"/><Relationship Id="rId18" Type="http://schemas.openxmlformats.org/officeDocument/2006/relationships/slideLayout" Target="../slideLayouts/slideLayout30.xml"/><Relationship Id="rId7" Type="http://schemas.openxmlformats.org/officeDocument/2006/relationships/image" Target="../media/image3.png"/><Relationship Id="rId8" Type="http://schemas.openxmlformats.org/officeDocument/2006/relationships/image" Target="../media/image13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/>
          <p:nvPr/>
        </p:nvSpPr>
        <p:spPr>
          <a:xfrm>
            <a:off x="-1377" y="3856444"/>
            <a:ext cx="12192000" cy="3052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8"/>
          <p:cNvPicPr preferRelativeResize="0"/>
          <p:nvPr/>
        </p:nvPicPr>
        <p:blipFill rotWithShape="1">
          <a:blip r:embed="rId1">
            <a:alphaModFix/>
          </a:blip>
          <a:srcRect b="10823" l="12261" r="12728" t="25284"/>
          <a:stretch/>
        </p:blipFill>
        <p:spPr>
          <a:xfrm>
            <a:off x="2560675" y="723895"/>
            <a:ext cx="7070651" cy="3271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8"/>
          <p:cNvGrpSpPr/>
          <p:nvPr/>
        </p:nvGrpSpPr>
        <p:grpSpPr>
          <a:xfrm>
            <a:off x="3342806" y="0"/>
            <a:ext cx="5506389" cy="484936"/>
            <a:chOff x="176550" y="139236"/>
            <a:chExt cx="7041681" cy="620146"/>
          </a:xfrm>
        </p:grpSpPr>
        <p:pic>
          <p:nvPicPr>
            <p:cNvPr descr="Uma imagem com estrela, Tipo de letra, Gráficos, símbolo&#10;&#10;Descrição gerada automaticamente" id="9" name="Google Shape;9;p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6550" y="242873"/>
              <a:ext cx="573818" cy="412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0" name="Google Shape;10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67290" y="283841"/>
              <a:ext cx="947075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1" name="Google Shape;11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28365" y="268747"/>
              <a:ext cx="489866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2" name="Google Shape;12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30379" y="332170"/>
              <a:ext cx="705189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3" name="Google Shape;13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4" name="Google Shape;14;p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51582" y="296419"/>
              <a:ext cx="1024610" cy="3057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16;p8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88" name="Google Shape;88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502" y="6455296"/>
            <a:ext cx="1595612" cy="334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m Tipo de letra, Gráficos, logótipo, captura de ecrã&#10;&#10;Descrição gerada automaticamente" id="90" name="Google Shape;90;p10"/>
          <p:cNvPicPr preferRelativeResize="0"/>
          <p:nvPr/>
        </p:nvPicPr>
        <p:blipFill rotWithShape="1">
          <a:blip r:embed="rId3">
            <a:alphaModFix/>
          </a:blip>
          <a:srcRect b="30317" l="0" r="0" t="23069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162" name="Google Shape;162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2"/>
          <p:cNvSpPr/>
          <p:nvPr/>
        </p:nvSpPr>
        <p:spPr>
          <a:xfrm>
            <a:off x="0" y="6198610"/>
            <a:ext cx="12192000" cy="6593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12"/>
          <p:cNvPicPr preferRelativeResize="0"/>
          <p:nvPr/>
        </p:nvPicPr>
        <p:blipFill rotWithShape="1">
          <a:blip r:embed="rId2">
            <a:alphaModFix/>
          </a:blip>
          <a:srcRect b="10823" l="12261" r="12728" t="25284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12"/>
          <p:cNvGrpSpPr/>
          <p:nvPr/>
        </p:nvGrpSpPr>
        <p:grpSpPr>
          <a:xfrm>
            <a:off x="4133292" y="2669854"/>
            <a:ext cx="3859212" cy="1128307"/>
            <a:chOff x="1776089" y="3084863"/>
            <a:chExt cx="6690991" cy="1956226"/>
          </a:xfrm>
        </p:grpSpPr>
        <p:pic>
          <p:nvPicPr>
            <p:cNvPr descr="Uma imagem com estrela, Tipo de letra, Gráficos, símbolo&#10;&#10;Descrição gerada automaticamente" id="166" name="Google Shape;166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76089" y="3084863"/>
              <a:ext cx="994870" cy="7158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67" name="Google Shape;167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12217" y="3155893"/>
              <a:ext cx="1642011" cy="57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68" name="Google Shape;168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98805" y="4168412"/>
              <a:ext cx="849316" cy="6261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69" name="Google Shape;169;p1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44444" y="3239684"/>
              <a:ext cx="1222636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70" name="Google Shape;170;p1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71" name="Google Shape;171;p1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1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690954" y="4226976"/>
              <a:ext cx="1776440" cy="5301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12"/>
          <p:cNvSpPr/>
          <p:nvPr/>
        </p:nvSpPr>
        <p:spPr>
          <a:xfrm>
            <a:off x="-14537" y="-23383"/>
            <a:ext cx="12197403" cy="1753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2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1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"/>
          <p:cNvSpPr txBox="1"/>
          <p:nvPr/>
        </p:nvSpPr>
        <p:spPr>
          <a:xfrm>
            <a:off x="2274885" y="4479969"/>
            <a:ext cx="764223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Feedback – Open Questions- Take away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Feedback from today‘s activities</a:t>
            </a:r>
            <a:endParaRPr b="1"/>
          </a:p>
        </p:txBody>
      </p:sp>
      <p:sp>
        <p:nvSpPr>
          <p:cNvPr id="255" name="Google Shape;255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1) What went really well today? What did you like more than all other parts of the workshop?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Feedback from today‘s activities</a:t>
            </a:r>
            <a:endParaRPr b="1"/>
          </a:p>
        </p:txBody>
      </p:sp>
      <p:sp>
        <p:nvSpPr>
          <p:cNvPr id="261" name="Google Shape;261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2) What could be issues / parts that could or should be improved, changed or left out?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Feedback from today‘s activities</a:t>
            </a:r>
            <a:endParaRPr b="1"/>
          </a:p>
        </p:txBody>
      </p:sp>
      <p:sp>
        <p:nvSpPr>
          <p:cNvPr id="267" name="Google Shape;26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3) What would you tell to your colleagues, friends, family about the workshop today?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Open Questions </a:t>
            </a:r>
            <a:endParaRPr/>
          </a:p>
        </p:txBody>
      </p:sp>
      <p:sp>
        <p:nvSpPr>
          <p:cNvPr id="273" name="Google Shape;273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Are there any open questions, issues from the workshop today?</a:t>
            </a:r>
            <a:endParaRPr/>
          </a:p>
        </p:txBody>
      </p:sp>
      <p:graphicFrame>
        <p:nvGraphicFramePr>
          <p:cNvPr id="274" name="Google Shape;274;p5"/>
          <p:cNvGraphicFramePr/>
          <p:nvPr/>
        </p:nvGraphicFramePr>
        <p:xfrm>
          <a:off x="1601177" y="247812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{BA1A766A-AB0E-4099-8F06-67FE71B682D0}</a:tableStyleId>
              </a:tblPr>
              <a:tblGrid>
                <a:gridCol w="6162425"/>
                <a:gridCol w="19655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AT" sz="1800" u="none" cap="none" strike="noStrike"/>
                        <a:t>OPEN ISSUES</a:t>
                      </a:r>
                      <a:endParaRPr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AT" sz="1800"/>
                        <a:t>WHO?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Your personal take-away</a:t>
            </a:r>
            <a:endParaRPr b="1"/>
          </a:p>
        </p:txBody>
      </p:sp>
      <p:sp>
        <p:nvSpPr>
          <p:cNvPr id="280" name="Google Shape;280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What would be your most important </a:t>
            </a:r>
            <a:r>
              <a:rPr b="1" lang="de-AT"/>
              <a:t>PERSONAL</a:t>
            </a:r>
            <a:r>
              <a:rPr lang="de-AT"/>
              <a:t> take-home message from today?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7"/>
          <p:cNvSpPr txBox="1"/>
          <p:nvPr/>
        </p:nvSpPr>
        <p:spPr>
          <a:xfrm>
            <a:off x="3016714" y="376381"/>
            <a:ext cx="609777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6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2023-12-14T11:07:21Z</dcterms:created>
  <dc:creator>Carina Posch</dc:creator>
</cp:coreProperties>
</file>