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37.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38.xml"/>
  <Override ContentType="application/vnd.openxmlformats-officedocument.presentationml.slideLayout+xml" PartName="/ppt/slideLayouts/slideLayout42.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39.xml"/>
  <Override ContentType="application/vnd.openxmlformats-officedocument.presentationml.slideLayout+xml" PartName="/ppt/slideLayouts/slideLayout35.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4.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Master+xml" PartName="/ppt/slideMasters/slideMaster4.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theme+xml" PartName="/ppt/theme/theme5.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 id="2147483660" r:id="rId5"/>
    <p:sldMasterId id="2147483672" r:id="rId6"/>
    <p:sldMasterId id="2147483684" r:id="rId7"/>
  </p:sldMasterIdLst>
  <p:notesMasterIdLst>
    <p:notesMasterId r:id="rId8"/>
  </p:notesMasterIdLst>
  <p:sldIdLst>
    <p:sldId id="256" r:id="rId9"/>
    <p:sldId id="257" r:id="rId10"/>
    <p:sldId id="258" r:id="rId11"/>
    <p:sldId id="259" r:id="rId12"/>
    <p:sldId id="260" r:id="rId13"/>
    <p:sldId id="261" r:id="rId14"/>
    <p:sldId id="262" r:id="rId15"/>
    <p:sldId id="263" r:id="rId16"/>
    <p:sldId id="264" r:id="rId17"/>
    <p:sldId id="265" r:id="rId18"/>
    <p:sldId id="266" r:id="rId19"/>
    <p:sldId id="267" r:id="rId20"/>
    <p:sldId id="268" r:id="rId21"/>
    <p:sldId id="269" r:id="rId22"/>
    <p:sldId id="270" r:id="rId23"/>
    <p:sldId id="271" r:id="rId24"/>
    <p:sldId id="272" r:id="rId25"/>
    <p:sldId id="273" r:id="rId26"/>
    <p:sldId id="274" r:id="rId27"/>
    <p:sldId id="275" r:id="rId28"/>
    <p:sldId id="276" r:id="rId29"/>
    <p:sldId id="277" r:id="rId30"/>
    <p:sldId id="278" r:id="rId31"/>
    <p:sldId id="279" r:id="rId32"/>
    <p:sldId id="280" r:id="rId33"/>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34" roundtripDataSignature="AMtx7mgDQRQkMKgeg65Fi2Wkv4vgToYA3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EE6E26D0-2381-4FCB-B46C-6B426393F2D3}">
  <a:tblStyle styleId="{EE6E26D0-2381-4FCB-B46C-6B426393F2D3}" styleName="Table_0">
    <a:wholeTbl>
      <a:tcTxStyle b="off" i="off">
        <a:font>
          <a:latin typeface="Calibri"/>
          <a:ea typeface="Calibri"/>
          <a:cs typeface="Calibri"/>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FFEAE7"/>
          </a:solidFill>
        </a:fill>
      </a:tcStyle>
    </a:wholeTbl>
    <a:band1H>
      <a:tcTxStyle/>
      <a:tcStyle>
        <a:fill>
          <a:solidFill>
            <a:srgbClr val="FFD3CB"/>
          </a:solidFill>
        </a:fill>
      </a:tcStyle>
    </a:band1H>
    <a:band2H>
      <a:tcTxStyle/>
    </a:band2H>
    <a:band1V>
      <a:tcTxStyle/>
      <a:tcStyle>
        <a:fill>
          <a:solidFill>
            <a:srgbClr val="FFD3CB"/>
          </a:solidFill>
        </a:fill>
      </a:tcStyle>
    </a:band1V>
    <a:band2V>
      <a:tcTxStyle/>
    </a:band2V>
    <a:lastCol>
      <a:tcTxStyle b="on" i="off">
        <a:font>
          <a:latin typeface="Calibri"/>
          <a:ea typeface="Calibri"/>
          <a:cs typeface="Calibri"/>
        </a:font>
        <a:schemeClr val="lt1"/>
      </a:tcTxStyle>
      <a:tcStyle>
        <a:fill>
          <a:solidFill>
            <a:schemeClr val="accent1"/>
          </a:solidFill>
        </a:fill>
      </a:tcStyle>
    </a:lastCol>
    <a:firstCol>
      <a:tcTxStyle b="on" i="off">
        <a:font>
          <a:latin typeface="Calibri"/>
          <a:ea typeface="Calibri"/>
          <a:cs typeface="Calibri"/>
        </a:font>
        <a:schemeClr val="lt1"/>
      </a:tcTxStyle>
      <a:tcStyle>
        <a:fill>
          <a:solidFill>
            <a:schemeClr val="accent1"/>
          </a:solidFill>
        </a:fill>
      </a:tcStyle>
    </a:firstCol>
    <a:lastRow>
      <a:tcTxStyle b="on" i="off">
        <a:font>
          <a:latin typeface="Calibri"/>
          <a:ea typeface="Calibri"/>
          <a:cs typeface="Calibri"/>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a:seCell>
    <a:swCell>
      <a:tcTxStyle/>
    </a:swCell>
    <a:firstRow>
      <a:tcTxStyle b="on" i="off">
        <a:font>
          <a:latin typeface="Calibri"/>
          <a:ea typeface="Calibri"/>
          <a:cs typeface="Calibri"/>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a:neCell>
    <a:nwCell>
      <a:tcTxStyle/>
    </a:nwCell>
  </a:tblStyle>
</a:tblStyleLst>
</file>

<file path=ppt/_rels/presentation.xml.rels><?xml version="1.0" encoding="UTF-8" standalone="yes"?><Relationships xmlns="http://schemas.openxmlformats.org/package/2006/relationships"><Relationship Id="rId20" Type="http://schemas.openxmlformats.org/officeDocument/2006/relationships/slide" Target="slides/slide12.xml"/><Relationship Id="rId22" Type="http://schemas.openxmlformats.org/officeDocument/2006/relationships/slide" Target="slides/slide14.xml"/><Relationship Id="rId21" Type="http://schemas.openxmlformats.org/officeDocument/2006/relationships/slide" Target="slides/slide13.xml"/><Relationship Id="rId24" Type="http://schemas.openxmlformats.org/officeDocument/2006/relationships/slide" Target="slides/slide16.xml"/><Relationship Id="rId23" Type="http://schemas.openxmlformats.org/officeDocument/2006/relationships/slide" Target="slides/slide15.xml"/><Relationship Id="rId1" Type="http://schemas.openxmlformats.org/officeDocument/2006/relationships/theme" Target="theme/theme5.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1.xml"/><Relationship Id="rId26" Type="http://schemas.openxmlformats.org/officeDocument/2006/relationships/slide" Target="slides/slide18.xml"/><Relationship Id="rId25" Type="http://schemas.openxmlformats.org/officeDocument/2006/relationships/slide" Target="slides/slide17.xml"/><Relationship Id="rId28" Type="http://schemas.openxmlformats.org/officeDocument/2006/relationships/slide" Target="slides/slide20.xml"/><Relationship Id="rId27" Type="http://schemas.openxmlformats.org/officeDocument/2006/relationships/slide" Target="slides/slide19.xml"/><Relationship Id="rId5" Type="http://schemas.openxmlformats.org/officeDocument/2006/relationships/slideMaster" Target="slideMasters/slideMaster2.xml"/><Relationship Id="rId6" Type="http://schemas.openxmlformats.org/officeDocument/2006/relationships/slideMaster" Target="slideMasters/slideMaster3.xml"/><Relationship Id="rId29" Type="http://schemas.openxmlformats.org/officeDocument/2006/relationships/slide" Target="slides/slide21.xml"/><Relationship Id="rId7" Type="http://schemas.openxmlformats.org/officeDocument/2006/relationships/slideMaster" Target="slideMasters/slideMaster4.xml"/><Relationship Id="rId8" Type="http://schemas.openxmlformats.org/officeDocument/2006/relationships/notesMaster" Target="notesMasters/notesMaster1.xml"/><Relationship Id="rId31" Type="http://schemas.openxmlformats.org/officeDocument/2006/relationships/slide" Target="slides/slide23.xml"/><Relationship Id="rId30" Type="http://schemas.openxmlformats.org/officeDocument/2006/relationships/slide" Target="slides/slide22.xml"/><Relationship Id="rId11" Type="http://schemas.openxmlformats.org/officeDocument/2006/relationships/slide" Target="slides/slide3.xml"/><Relationship Id="rId33" Type="http://schemas.openxmlformats.org/officeDocument/2006/relationships/slide" Target="slides/slide25.xml"/><Relationship Id="rId10" Type="http://schemas.openxmlformats.org/officeDocument/2006/relationships/slide" Target="slides/slide2.xml"/><Relationship Id="rId32" Type="http://schemas.openxmlformats.org/officeDocument/2006/relationships/slide" Target="slides/slide24.xml"/><Relationship Id="rId13" Type="http://schemas.openxmlformats.org/officeDocument/2006/relationships/slide" Target="slides/slide5.xml"/><Relationship Id="rId12" Type="http://schemas.openxmlformats.org/officeDocument/2006/relationships/slide" Target="slides/slide4.xml"/><Relationship Id="rId34" Type="http://customschemas.google.com/relationships/presentationmetadata" Target="metadata"/><Relationship Id="rId15" Type="http://schemas.openxmlformats.org/officeDocument/2006/relationships/slide" Target="slides/slide7.xml"/><Relationship Id="rId14" Type="http://schemas.openxmlformats.org/officeDocument/2006/relationships/slide" Target="slides/slide6.xml"/><Relationship Id="rId17" Type="http://schemas.openxmlformats.org/officeDocument/2006/relationships/slide" Target="slides/slide9.xml"/><Relationship Id="rId16" Type="http://schemas.openxmlformats.org/officeDocument/2006/relationships/slide" Target="slides/slide8.xml"/><Relationship Id="rId19" Type="http://schemas.openxmlformats.org/officeDocument/2006/relationships/slide" Target="slides/slide11.xml"/><Relationship Id="rId18"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1" name="Shape 331"/>
        <p:cNvGrpSpPr/>
        <p:nvPr/>
      </p:nvGrpSpPr>
      <p:grpSpPr>
        <a:xfrm>
          <a:off x="0" y="0"/>
          <a:ext cx="0" cy="0"/>
          <a:chOff x="0" y="0"/>
          <a:chExt cx="0" cy="0"/>
        </a:xfrm>
      </p:grpSpPr>
      <p:sp>
        <p:nvSpPr>
          <p:cNvPr id="332" name="Google Shape;332;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Calibri"/>
              <a:buNone/>
            </a:pPr>
            <a:r>
              <a:t/>
            </a:r>
            <a:endParaRPr/>
          </a:p>
        </p:txBody>
      </p:sp>
      <p:sp>
        <p:nvSpPr>
          <p:cNvPr id="333" name="Google Shape;333;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7" name="Shape 337"/>
        <p:cNvGrpSpPr/>
        <p:nvPr/>
      </p:nvGrpSpPr>
      <p:grpSpPr>
        <a:xfrm>
          <a:off x="0" y="0"/>
          <a:ext cx="0" cy="0"/>
          <a:chOff x="0" y="0"/>
          <a:chExt cx="0" cy="0"/>
        </a:xfrm>
      </p:grpSpPr>
      <p:sp>
        <p:nvSpPr>
          <p:cNvPr id="338" name="Google Shape;338;p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9" name="Google Shape;339;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3" name="Shape 343"/>
        <p:cNvGrpSpPr/>
        <p:nvPr/>
      </p:nvGrpSpPr>
      <p:grpSpPr>
        <a:xfrm>
          <a:off x="0" y="0"/>
          <a:ext cx="0" cy="0"/>
          <a:chOff x="0" y="0"/>
          <a:chExt cx="0" cy="0"/>
        </a:xfrm>
      </p:grpSpPr>
      <p:sp>
        <p:nvSpPr>
          <p:cNvPr id="344" name="Google Shape;344;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45" name="Google Shape;345;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6" name="Google Shape;346;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1" name="Shape 351"/>
        <p:cNvGrpSpPr/>
        <p:nvPr/>
      </p:nvGrpSpPr>
      <p:grpSpPr>
        <a:xfrm>
          <a:off x="0" y="0"/>
          <a:ext cx="0" cy="0"/>
          <a:chOff x="0" y="0"/>
          <a:chExt cx="0" cy="0"/>
        </a:xfrm>
      </p:grpSpPr>
      <p:sp>
        <p:nvSpPr>
          <p:cNvPr id="352" name="Google Shape;352;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53" name="Google Shape;353;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4" name="Google Shape;354;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9" name="Shape 359"/>
        <p:cNvGrpSpPr/>
        <p:nvPr/>
      </p:nvGrpSpPr>
      <p:grpSpPr>
        <a:xfrm>
          <a:off x="0" y="0"/>
          <a:ext cx="0" cy="0"/>
          <a:chOff x="0" y="0"/>
          <a:chExt cx="0" cy="0"/>
        </a:xfrm>
      </p:grpSpPr>
      <p:sp>
        <p:nvSpPr>
          <p:cNvPr id="360" name="Google Shape;360;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61" name="Google Shape;361;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b="1" sz="1200">
              <a:solidFill>
                <a:schemeClr val="dk1"/>
              </a:solidFill>
              <a:latin typeface="Calibri"/>
              <a:ea typeface="Calibri"/>
              <a:cs typeface="Calibri"/>
              <a:sym typeface="Calibri"/>
            </a:endParaRPr>
          </a:p>
        </p:txBody>
      </p:sp>
      <p:sp>
        <p:nvSpPr>
          <p:cNvPr id="362" name="Google Shape;362;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6" name="Shape 366"/>
        <p:cNvGrpSpPr/>
        <p:nvPr/>
      </p:nvGrpSpPr>
      <p:grpSpPr>
        <a:xfrm>
          <a:off x="0" y="0"/>
          <a:ext cx="0" cy="0"/>
          <a:chOff x="0" y="0"/>
          <a:chExt cx="0" cy="0"/>
        </a:xfrm>
      </p:grpSpPr>
      <p:sp>
        <p:nvSpPr>
          <p:cNvPr id="367" name="Google Shape;367;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68" name="Google Shape;368;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9" name="Google Shape;369;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4" name="Shape 374"/>
        <p:cNvGrpSpPr/>
        <p:nvPr/>
      </p:nvGrpSpPr>
      <p:grpSpPr>
        <a:xfrm>
          <a:off x="0" y="0"/>
          <a:ext cx="0" cy="0"/>
          <a:chOff x="0" y="0"/>
          <a:chExt cx="0" cy="0"/>
        </a:xfrm>
      </p:grpSpPr>
      <p:sp>
        <p:nvSpPr>
          <p:cNvPr id="375" name="Google Shape;375;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76" name="Google Shape;376;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7" name="Google Shape;377;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5" name="Shape 385"/>
        <p:cNvGrpSpPr/>
        <p:nvPr/>
      </p:nvGrpSpPr>
      <p:grpSpPr>
        <a:xfrm>
          <a:off x="0" y="0"/>
          <a:ext cx="0" cy="0"/>
          <a:chOff x="0" y="0"/>
          <a:chExt cx="0" cy="0"/>
        </a:xfrm>
      </p:grpSpPr>
      <p:sp>
        <p:nvSpPr>
          <p:cNvPr id="386" name="Google Shape;386;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87" name="Google Shape;387;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8" name="Google Shape;388;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3" name="Shape 393"/>
        <p:cNvGrpSpPr/>
        <p:nvPr/>
      </p:nvGrpSpPr>
      <p:grpSpPr>
        <a:xfrm>
          <a:off x="0" y="0"/>
          <a:ext cx="0" cy="0"/>
          <a:chOff x="0" y="0"/>
          <a:chExt cx="0" cy="0"/>
        </a:xfrm>
      </p:grpSpPr>
      <p:sp>
        <p:nvSpPr>
          <p:cNvPr id="394" name="Google Shape;394;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95" name="Google Shape;395;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b="0" i="0" sz="1200">
              <a:solidFill>
                <a:schemeClr val="dk1"/>
              </a:solidFill>
              <a:latin typeface="Calibri"/>
              <a:ea typeface="Calibri"/>
              <a:cs typeface="Calibri"/>
              <a:sym typeface="Calibri"/>
            </a:endParaRPr>
          </a:p>
        </p:txBody>
      </p:sp>
      <p:sp>
        <p:nvSpPr>
          <p:cNvPr id="396" name="Google Shape;396;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0" name="Shape 400"/>
        <p:cNvGrpSpPr/>
        <p:nvPr/>
      </p:nvGrpSpPr>
      <p:grpSpPr>
        <a:xfrm>
          <a:off x="0" y="0"/>
          <a:ext cx="0" cy="0"/>
          <a:chOff x="0" y="0"/>
          <a:chExt cx="0" cy="0"/>
        </a:xfrm>
      </p:grpSpPr>
      <p:sp>
        <p:nvSpPr>
          <p:cNvPr id="401" name="Google Shape;401;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02" name="Google Shape;402;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b="0" i="0" sz="1200">
              <a:solidFill>
                <a:schemeClr val="dk1"/>
              </a:solidFill>
              <a:latin typeface="Calibri"/>
              <a:ea typeface="Calibri"/>
              <a:cs typeface="Calibri"/>
              <a:sym typeface="Calibri"/>
            </a:endParaRPr>
          </a:p>
          <a:p>
            <a:pPr indent="0" lvl="0" marL="0" rtl="0" algn="l">
              <a:spcBef>
                <a:spcPts val="0"/>
              </a:spcBef>
              <a:spcAft>
                <a:spcPts val="0"/>
              </a:spcAft>
              <a:buNone/>
            </a:pPr>
            <a:r>
              <a:t/>
            </a:r>
            <a:endParaRPr b="0" i="0" sz="1200">
              <a:solidFill>
                <a:schemeClr val="dk1"/>
              </a:solidFill>
              <a:latin typeface="Calibri"/>
              <a:ea typeface="Calibri"/>
              <a:cs typeface="Calibri"/>
              <a:sym typeface="Calibri"/>
            </a:endParaRPr>
          </a:p>
          <a:p>
            <a:pPr indent="0" lvl="0" marL="0" rtl="0" algn="l">
              <a:spcBef>
                <a:spcPts val="0"/>
              </a:spcBef>
              <a:spcAft>
                <a:spcPts val="0"/>
              </a:spcAft>
              <a:buNone/>
            </a:pPr>
            <a:r>
              <a:t/>
            </a:r>
            <a:endParaRPr b="0" i="0" sz="1200">
              <a:solidFill>
                <a:schemeClr val="dk1"/>
              </a:solidFill>
              <a:latin typeface="Calibri"/>
              <a:ea typeface="Calibri"/>
              <a:cs typeface="Calibri"/>
              <a:sym typeface="Calibri"/>
            </a:endParaRPr>
          </a:p>
        </p:txBody>
      </p:sp>
      <p:sp>
        <p:nvSpPr>
          <p:cNvPr id="403" name="Google Shape;403;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0" name="Shape 410"/>
        <p:cNvGrpSpPr/>
        <p:nvPr/>
      </p:nvGrpSpPr>
      <p:grpSpPr>
        <a:xfrm>
          <a:off x="0" y="0"/>
          <a:ext cx="0" cy="0"/>
          <a:chOff x="0" y="0"/>
          <a:chExt cx="0" cy="0"/>
        </a:xfrm>
      </p:grpSpPr>
      <p:sp>
        <p:nvSpPr>
          <p:cNvPr id="411" name="Google Shape;411;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12" name="Google Shape;412;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b="0" i="0" sz="1200">
              <a:solidFill>
                <a:schemeClr val="dk1"/>
              </a:solidFill>
              <a:latin typeface="Calibri"/>
              <a:ea typeface="Calibri"/>
              <a:cs typeface="Calibri"/>
              <a:sym typeface="Calibri"/>
            </a:endParaRPr>
          </a:p>
        </p:txBody>
      </p:sp>
      <p:sp>
        <p:nvSpPr>
          <p:cNvPr id="413" name="Google Shape;413;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9" name="Shape 419"/>
        <p:cNvGrpSpPr/>
        <p:nvPr/>
      </p:nvGrpSpPr>
      <p:grpSpPr>
        <a:xfrm>
          <a:off x="0" y="0"/>
          <a:ext cx="0" cy="0"/>
          <a:chOff x="0" y="0"/>
          <a:chExt cx="0" cy="0"/>
        </a:xfrm>
      </p:grpSpPr>
      <p:sp>
        <p:nvSpPr>
          <p:cNvPr id="420" name="Google Shape;420;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21" name="Google Shape;421;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22" name="Google Shape;422;p1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7" name="Shape 427"/>
        <p:cNvGrpSpPr/>
        <p:nvPr/>
      </p:nvGrpSpPr>
      <p:grpSpPr>
        <a:xfrm>
          <a:off x="0" y="0"/>
          <a:ext cx="0" cy="0"/>
          <a:chOff x="0" y="0"/>
          <a:chExt cx="0" cy="0"/>
        </a:xfrm>
      </p:grpSpPr>
      <p:sp>
        <p:nvSpPr>
          <p:cNvPr id="428" name="Google Shape;428;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29" name="Google Shape;429;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30" name="Google Shape;430;p1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5" name="Shape 435"/>
        <p:cNvGrpSpPr/>
        <p:nvPr/>
      </p:nvGrpSpPr>
      <p:grpSpPr>
        <a:xfrm>
          <a:off x="0" y="0"/>
          <a:ext cx="0" cy="0"/>
          <a:chOff x="0" y="0"/>
          <a:chExt cx="0" cy="0"/>
        </a:xfrm>
      </p:grpSpPr>
      <p:sp>
        <p:nvSpPr>
          <p:cNvPr id="436" name="Google Shape;436;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37" name="Google Shape;437;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b="0" i="0" sz="1200">
              <a:solidFill>
                <a:schemeClr val="dk1"/>
              </a:solidFill>
              <a:latin typeface="Calibri"/>
              <a:ea typeface="Calibri"/>
              <a:cs typeface="Calibri"/>
              <a:sym typeface="Calibri"/>
            </a:endParaRPr>
          </a:p>
        </p:txBody>
      </p:sp>
      <p:sp>
        <p:nvSpPr>
          <p:cNvPr id="438" name="Google Shape;438;p1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3" name="Shape 443"/>
        <p:cNvGrpSpPr/>
        <p:nvPr/>
      </p:nvGrpSpPr>
      <p:grpSpPr>
        <a:xfrm>
          <a:off x="0" y="0"/>
          <a:ext cx="0" cy="0"/>
          <a:chOff x="0" y="0"/>
          <a:chExt cx="0" cy="0"/>
        </a:xfrm>
      </p:grpSpPr>
      <p:sp>
        <p:nvSpPr>
          <p:cNvPr id="444" name="Google Shape;444;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45" name="Google Shape;445;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b="0" i="0" sz="1200">
              <a:solidFill>
                <a:schemeClr val="dk1"/>
              </a:solidFill>
              <a:latin typeface="Calibri"/>
              <a:ea typeface="Calibri"/>
              <a:cs typeface="Calibri"/>
              <a:sym typeface="Calibri"/>
            </a:endParaRPr>
          </a:p>
        </p:txBody>
      </p:sp>
      <p:sp>
        <p:nvSpPr>
          <p:cNvPr id="446" name="Google Shape;446;p1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2" name="Shape 452"/>
        <p:cNvGrpSpPr/>
        <p:nvPr/>
      </p:nvGrpSpPr>
      <p:grpSpPr>
        <a:xfrm>
          <a:off x="0" y="0"/>
          <a:ext cx="0" cy="0"/>
          <a:chOff x="0" y="0"/>
          <a:chExt cx="0" cy="0"/>
        </a:xfrm>
      </p:grpSpPr>
      <p:sp>
        <p:nvSpPr>
          <p:cNvPr id="453" name="Google Shape;453;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54" name="Google Shape;454;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en-US" sz="1200">
                <a:solidFill>
                  <a:schemeClr val="dk1"/>
                </a:solidFill>
                <a:latin typeface="Calibri"/>
                <a:ea typeface="Calibri"/>
                <a:cs typeface="Calibri"/>
                <a:sym typeface="Calibri"/>
              </a:rPr>
              <a:t>Aktivität 1: Paradigmenwechsel in der Talentförderung </a:t>
            </a:r>
            <a:r>
              <a:rPr lang="en-US" sz="1200">
                <a:solidFill>
                  <a:schemeClr val="dk1"/>
                </a:solidFill>
                <a:latin typeface="Calibri"/>
                <a:ea typeface="Calibri"/>
                <a:cs typeface="Calibri"/>
                <a:sym typeface="Calibri"/>
              </a:rPr>
              <a:t>(Dauer: 4 Min.)</a:t>
            </a:r>
            <a:endParaRPr/>
          </a:p>
          <a:p>
            <a:pPr indent="0" lvl="0" marL="0" rtl="0" algn="l">
              <a:spcBef>
                <a:spcPts val="0"/>
              </a:spcBef>
              <a:spcAft>
                <a:spcPts val="0"/>
              </a:spcAft>
              <a:buNone/>
            </a:pPr>
            <a:r>
              <a:rPr lang="en-US" sz="1200">
                <a:solidFill>
                  <a:schemeClr val="dk1"/>
                </a:solidFill>
                <a:latin typeface="Calibri"/>
                <a:ea typeface="Calibri"/>
                <a:cs typeface="Calibri"/>
                <a:sym typeface="Calibri"/>
              </a:rPr>
              <a:t>Materialien: Ein Blatt Papier oder ein Post-it pro Person (bei Präsenzveranstaltung) oder ein digitales Whiteboard (bei Online-Veranstaltung).</a:t>
            </a:r>
            <a:endParaRPr sz="1200">
              <a:solidFill>
                <a:schemeClr val="dk1"/>
              </a:solidFill>
              <a:latin typeface="Calibri"/>
              <a:ea typeface="Calibri"/>
              <a:cs typeface="Calibri"/>
              <a:sym typeface="Calibri"/>
            </a:endParaRPr>
          </a:p>
          <a:p>
            <a:pPr indent="0" lvl="0" marL="0" rtl="0" algn="l">
              <a:spcBef>
                <a:spcPts val="0"/>
              </a:spcBef>
              <a:spcAft>
                <a:spcPts val="0"/>
              </a:spcAft>
              <a:buNone/>
            </a:pPr>
            <a:r>
              <a:rPr lang="en-US" sz="1200">
                <a:solidFill>
                  <a:schemeClr val="dk1"/>
                </a:solidFill>
                <a:latin typeface="Calibri"/>
                <a:ea typeface="Calibri"/>
                <a:cs typeface="Calibri"/>
                <a:sym typeface="Calibri"/>
              </a:rPr>
              <a:t>Anleitung:</a:t>
            </a:r>
            <a:endParaRPr/>
          </a:p>
          <a:p>
            <a:pPr indent="0" lvl="0" marL="0" rtl="0" algn="l">
              <a:spcBef>
                <a:spcPts val="0"/>
              </a:spcBef>
              <a:spcAft>
                <a:spcPts val="0"/>
              </a:spcAft>
              <a:buNone/>
            </a:pPr>
            <a:r>
              <a:rPr lang="en-US" sz="1200">
                <a:solidFill>
                  <a:schemeClr val="dk1"/>
                </a:solidFill>
                <a:latin typeface="Calibri"/>
                <a:ea typeface="Calibri"/>
                <a:cs typeface="Calibri"/>
                <a:sym typeface="Calibri"/>
              </a:rPr>
              <a:t>1. Überlegen Sie sich ein Beispiel für einen gering qualifizierten Arbeitnehmer, den Sie kennen (in Ihrem Unternehmen, Ihrem Umfeld, Ihrer Branche), und notieren Sie:</a:t>
            </a:r>
            <a:endParaRPr/>
          </a:p>
          <a:p>
            <a:pPr indent="-171450" lvl="0" marL="171450" rtl="0" algn="l">
              <a:spcBef>
                <a:spcPts val="0"/>
              </a:spcBef>
              <a:spcAft>
                <a:spcPts val="0"/>
              </a:spcAft>
              <a:buClr>
                <a:schemeClr val="dk1"/>
              </a:buClr>
              <a:buSzPts val="1200"/>
              <a:buFont typeface="Arial"/>
              <a:buChar char="•"/>
            </a:pPr>
            <a:r>
              <a:rPr lang="en-US" sz="1200">
                <a:solidFill>
                  <a:schemeClr val="dk1"/>
                </a:solidFill>
                <a:latin typeface="Calibri"/>
                <a:ea typeface="Calibri"/>
                <a:cs typeface="Calibri"/>
                <a:sym typeface="Calibri"/>
              </a:rPr>
              <a:t>TEUFELSKREIS: Welche negativen Eigenschaften würden Sie mit ihm/ihr in Verbindung bringen? (</a:t>
            </a:r>
            <a:r>
              <a:rPr i="1" lang="en-US" sz="1200">
                <a:solidFill>
                  <a:schemeClr val="dk1"/>
                </a:solidFill>
                <a:latin typeface="Calibri"/>
                <a:ea typeface="Calibri"/>
                <a:cs typeface="Calibri"/>
                <a:sym typeface="Calibri"/>
              </a:rPr>
              <a:t>z. B.: Geringe Qualifikation, fehlende interne Weiterbildung usw.)</a:t>
            </a:r>
            <a:endParaRPr i="1" sz="1200">
              <a:solidFill>
                <a:schemeClr val="dk1"/>
              </a:solidFill>
              <a:latin typeface="Calibri"/>
              <a:ea typeface="Calibri"/>
              <a:cs typeface="Calibri"/>
              <a:sym typeface="Calibri"/>
            </a:endParaRPr>
          </a:p>
          <a:p>
            <a:pPr indent="-171450" lvl="0" marL="171450" rtl="0" algn="l">
              <a:spcBef>
                <a:spcPts val="0"/>
              </a:spcBef>
              <a:spcAft>
                <a:spcPts val="0"/>
              </a:spcAft>
              <a:buClr>
                <a:schemeClr val="dk1"/>
              </a:buClr>
              <a:buSzPts val="1200"/>
              <a:buFont typeface="Arial"/>
              <a:buChar char="•"/>
            </a:pPr>
            <a:r>
              <a:rPr lang="en-US" sz="1200">
                <a:solidFill>
                  <a:schemeClr val="dk1"/>
                </a:solidFill>
                <a:latin typeface="Calibri"/>
                <a:ea typeface="Calibri"/>
                <a:cs typeface="Calibri"/>
                <a:sym typeface="Calibri"/>
              </a:rPr>
              <a:t>POSITIVER KREISLAUF: Welche Art von Unterstützung oder Schulung würde es ihm/ihr ermöglichen, einen größeren Beitrag am Arbeitsplatz zu leisten? (</a:t>
            </a:r>
            <a:r>
              <a:rPr i="1" lang="en-US" sz="1200">
                <a:solidFill>
                  <a:schemeClr val="dk1"/>
                </a:solidFill>
                <a:latin typeface="Calibri"/>
                <a:ea typeface="Calibri"/>
                <a:cs typeface="Calibri"/>
                <a:sym typeface="Calibri"/>
              </a:rPr>
              <a:t>z. B.: digitale Grundkenntnisse usw</a:t>
            </a:r>
            <a:r>
              <a:rPr lang="en-US" sz="1200">
                <a:solidFill>
                  <a:schemeClr val="dk1"/>
                </a:solidFill>
                <a:latin typeface="Calibri"/>
                <a:ea typeface="Calibri"/>
                <a:cs typeface="Calibri"/>
                <a:sym typeface="Calibri"/>
              </a:rPr>
              <a:t>.)</a:t>
            </a:r>
            <a:endParaRPr/>
          </a:p>
          <a:p>
            <a:pPr indent="0" lvl="0" marL="0" rtl="0" algn="l">
              <a:spcBef>
                <a:spcPts val="0"/>
              </a:spcBef>
              <a:spcAft>
                <a:spcPts val="0"/>
              </a:spcAft>
              <a:buNone/>
            </a:pPr>
            <a:r>
              <a:rPr lang="en-US" sz="1200">
                <a:solidFill>
                  <a:schemeClr val="dk1"/>
                </a:solidFill>
                <a:latin typeface="Calibri"/>
                <a:ea typeface="Calibri"/>
                <a:cs typeface="Calibri"/>
                <a:sym typeface="Calibri"/>
              </a:rPr>
              <a:t>2. Besprechen Sie die Ideen in der Gruppe.</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b="0" i="0" sz="1200">
              <a:solidFill>
                <a:schemeClr val="dk1"/>
              </a:solidFill>
              <a:latin typeface="Calibri"/>
              <a:ea typeface="Calibri"/>
              <a:cs typeface="Calibri"/>
              <a:sym typeface="Calibri"/>
            </a:endParaRPr>
          </a:p>
        </p:txBody>
      </p:sp>
      <p:sp>
        <p:nvSpPr>
          <p:cNvPr id="455" name="Google Shape;455;p1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4" name="Shape 464"/>
        <p:cNvGrpSpPr/>
        <p:nvPr/>
      </p:nvGrpSpPr>
      <p:grpSpPr>
        <a:xfrm>
          <a:off x="0" y="0"/>
          <a:ext cx="0" cy="0"/>
          <a:chOff x="0" y="0"/>
          <a:chExt cx="0" cy="0"/>
        </a:xfrm>
      </p:grpSpPr>
      <p:sp>
        <p:nvSpPr>
          <p:cNvPr id="465" name="Google Shape;465;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66" name="Google Shape;466;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b="0" i="0" sz="1200">
              <a:solidFill>
                <a:schemeClr val="dk1"/>
              </a:solidFill>
              <a:latin typeface="Calibri"/>
              <a:ea typeface="Calibri"/>
              <a:cs typeface="Calibri"/>
              <a:sym typeface="Calibri"/>
            </a:endParaRPr>
          </a:p>
        </p:txBody>
      </p:sp>
      <p:sp>
        <p:nvSpPr>
          <p:cNvPr id="467" name="Google Shape;467;p1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4" name="Shape 474"/>
        <p:cNvGrpSpPr/>
        <p:nvPr/>
      </p:nvGrpSpPr>
      <p:grpSpPr>
        <a:xfrm>
          <a:off x="0" y="0"/>
          <a:ext cx="0" cy="0"/>
          <a:chOff x="0" y="0"/>
          <a:chExt cx="0" cy="0"/>
        </a:xfrm>
      </p:grpSpPr>
      <p:sp>
        <p:nvSpPr>
          <p:cNvPr id="475" name="Google Shape;475;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76" name="Google Shape;476;p1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b="0" i="0" sz="1200">
              <a:solidFill>
                <a:schemeClr val="dk1"/>
              </a:solidFill>
              <a:latin typeface="Calibri"/>
              <a:ea typeface="Calibri"/>
              <a:cs typeface="Calibri"/>
              <a:sym typeface="Calibri"/>
            </a:endParaRPr>
          </a:p>
        </p:txBody>
      </p:sp>
      <p:sp>
        <p:nvSpPr>
          <p:cNvPr id="477" name="Google Shape;477;p1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4" name="Shape 484"/>
        <p:cNvGrpSpPr/>
        <p:nvPr/>
      </p:nvGrpSpPr>
      <p:grpSpPr>
        <a:xfrm>
          <a:off x="0" y="0"/>
          <a:ext cx="0" cy="0"/>
          <a:chOff x="0" y="0"/>
          <a:chExt cx="0" cy="0"/>
        </a:xfrm>
      </p:grpSpPr>
      <p:sp>
        <p:nvSpPr>
          <p:cNvPr id="485" name="Google Shape;485;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86" name="Google Shape;486;p1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b="0" i="0" sz="1200">
              <a:solidFill>
                <a:schemeClr val="dk1"/>
              </a:solidFill>
              <a:latin typeface="Calibri"/>
              <a:ea typeface="Calibri"/>
              <a:cs typeface="Calibri"/>
              <a:sym typeface="Calibri"/>
            </a:endParaRPr>
          </a:p>
        </p:txBody>
      </p:sp>
      <p:sp>
        <p:nvSpPr>
          <p:cNvPr id="487" name="Google Shape;487;p1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5" name="Shape 495"/>
        <p:cNvGrpSpPr/>
        <p:nvPr/>
      </p:nvGrpSpPr>
      <p:grpSpPr>
        <a:xfrm>
          <a:off x="0" y="0"/>
          <a:ext cx="0" cy="0"/>
          <a:chOff x="0" y="0"/>
          <a:chExt cx="0" cy="0"/>
        </a:xfrm>
      </p:grpSpPr>
      <p:sp>
        <p:nvSpPr>
          <p:cNvPr id="496" name="Google Shape;496;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97" name="Google Shape;497;p2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b="0" i="0" sz="1200">
              <a:solidFill>
                <a:schemeClr val="dk1"/>
              </a:solidFill>
              <a:latin typeface="Calibri"/>
              <a:ea typeface="Calibri"/>
              <a:cs typeface="Calibri"/>
              <a:sym typeface="Calibri"/>
            </a:endParaRPr>
          </a:p>
        </p:txBody>
      </p:sp>
      <p:sp>
        <p:nvSpPr>
          <p:cNvPr id="498" name="Google Shape;498;p2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3" name="Shape 503"/>
        <p:cNvGrpSpPr/>
        <p:nvPr/>
      </p:nvGrpSpPr>
      <p:grpSpPr>
        <a:xfrm>
          <a:off x="0" y="0"/>
          <a:ext cx="0" cy="0"/>
          <a:chOff x="0" y="0"/>
          <a:chExt cx="0" cy="0"/>
        </a:xfrm>
      </p:grpSpPr>
      <p:sp>
        <p:nvSpPr>
          <p:cNvPr id="504" name="Google Shape;504;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05" name="Google Shape;505;p2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b="0" i="0" sz="1200">
              <a:solidFill>
                <a:schemeClr val="dk1"/>
              </a:solidFill>
              <a:latin typeface="Calibri"/>
              <a:ea typeface="Calibri"/>
              <a:cs typeface="Calibri"/>
              <a:sym typeface="Calibri"/>
            </a:endParaRPr>
          </a:p>
        </p:txBody>
      </p:sp>
      <p:sp>
        <p:nvSpPr>
          <p:cNvPr id="506" name="Google Shape;506;p2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1" name="Shape 511"/>
        <p:cNvGrpSpPr/>
        <p:nvPr/>
      </p:nvGrpSpPr>
      <p:grpSpPr>
        <a:xfrm>
          <a:off x="0" y="0"/>
          <a:ext cx="0" cy="0"/>
          <a:chOff x="0" y="0"/>
          <a:chExt cx="0" cy="0"/>
        </a:xfrm>
      </p:grpSpPr>
      <p:sp>
        <p:nvSpPr>
          <p:cNvPr id="512" name="Google Shape;512;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13" name="Google Shape;513;p2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b="0" i="0" sz="1200">
              <a:solidFill>
                <a:schemeClr val="dk1"/>
              </a:solidFill>
              <a:latin typeface="Calibri"/>
              <a:ea typeface="Calibri"/>
              <a:cs typeface="Calibri"/>
              <a:sym typeface="Calibri"/>
            </a:endParaRPr>
          </a:p>
        </p:txBody>
      </p:sp>
      <p:sp>
        <p:nvSpPr>
          <p:cNvPr id="514" name="Google Shape;514;p2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9" name="Shape 519"/>
        <p:cNvGrpSpPr/>
        <p:nvPr/>
      </p:nvGrpSpPr>
      <p:grpSpPr>
        <a:xfrm>
          <a:off x="0" y="0"/>
          <a:ext cx="0" cy="0"/>
          <a:chOff x="0" y="0"/>
          <a:chExt cx="0" cy="0"/>
        </a:xfrm>
      </p:grpSpPr>
      <p:sp>
        <p:nvSpPr>
          <p:cNvPr id="520" name="Google Shape;520;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21" name="Google Shape;521;p2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en-US" sz="1200">
                <a:solidFill>
                  <a:schemeClr val="dk1"/>
                </a:solidFill>
                <a:latin typeface="Calibri"/>
                <a:ea typeface="Calibri"/>
                <a:cs typeface="Calibri"/>
                <a:sym typeface="Calibri"/>
              </a:rPr>
              <a:t>Aktivität 2: Karte der verborgenen Talente </a:t>
            </a:r>
            <a:r>
              <a:rPr lang="en-US" sz="1200">
                <a:solidFill>
                  <a:schemeClr val="dk1"/>
                </a:solidFill>
                <a:latin typeface="Calibri"/>
                <a:ea typeface="Calibri"/>
                <a:cs typeface="Calibri"/>
                <a:sym typeface="Calibri"/>
              </a:rPr>
              <a:t>(Dauer: 4–5 Min.)</a:t>
            </a:r>
            <a:endParaRPr sz="1200">
              <a:solidFill>
                <a:schemeClr val="dk1"/>
              </a:solidFill>
              <a:latin typeface="Calibri"/>
              <a:ea typeface="Calibri"/>
              <a:cs typeface="Calibri"/>
              <a:sym typeface="Calibri"/>
            </a:endParaRPr>
          </a:p>
          <a:p>
            <a:pPr indent="0" lvl="0" marL="0" rtl="0" algn="l">
              <a:spcBef>
                <a:spcPts val="0"/>
              </a:spcBef>
              <a:spcAft>
                <a:spcPts val="0"/>
              </a:spcAft>
              <a:buNone/>
            </a:pPr>
            <a:r>
              <a:rPr lang="en-US" sz="1200">
                <a:solidFill>
                  <a:schemeClr val="dk1"/>
                </a:solidFill>
                <a:latin typeface="Calibri"/>
                <a:ea typeface="Calibri"/>
                <a:cs typeface="Calibri"/>
                <a:sym typeface="Calibri"/>
              </a:rPr>
              <a:t>Materialien: Ein Blatt Papier oder ein Post-it pro Person (bei Präsenzveranstaltung) oder ein digitales Whiteboard (bei Online-Veranstaltung).</a:t>
            </a:r>
            <a:endParaRPr sz="1200">
              <a:solidFill>
                <a:schemeClr val="dk1"/>
              </a:solidFill>
              <a:latin typeface="Calibri"/>
              <a:ea typeface="Calibri"/>
              <a:cs typeface="Calibri"/>
              <a:sym typeface="Calibri"/>
            </a:endParaRPr>
          </a:p>
          <a:p>
            <a:pPr indent="0" lvl="0" marL="0" rtl="0" algn="l">
              <a:spcBef>
                <a:spcPts val="0"/>
              </a:spcBef>
              <a:spcAft>
                <a:spcPts val="0"/>
              </a:spcAft>
              <a:buNone/>
            </a:pPr>
            <a:r>
              <a:rPr lang="en-US" sz="1200">
                <a:solidFill>
                  <a:schemeClr val="dk1"/>
                </a:solidFill>
                <a:latin typeface="Calibri"/>
                <a:ea typeface="Calibri"/>
                <a:cs typeface="Calibri"/>
                <a:sym typeface="Calibri"/>
              </a:rPr>
              <a:t>Anleitung:</a:t>
            </a:r>
            <a:endParaRPr sz="1200">
              <a:solidFill>
                <a:schemeClr val="dk1"/>
              </a:solidFill>
              <a:latin typeface="Calibri"/>
              <a:ea typeface="Calibri"/>
              <a:cs typeface="Calibri"/>
              <a:sym typeface="Calibri"/>
            </a:endParaRPr>
          </a:p>
          <a:p>
            <a:pPr indent="0" lvl="0" marL="0" rtl="0" algn="l">
              <a:spcBef>
                <a:spcPts val="0"/>
              </a:spcBef>
              <a:spcAft>
                <a:spcPts val="0"/>
              </a:spcAft>
              <a:buNone/>
            </a:pPr>
            <a:r>
              <a:rPr lang="en-US" sz="1200">
                <a:solidFill>
                  <a:schemeClr val="dk1"/>
                </a:solidFill>
                <a:latin typeface="Calibri"/>
                <a:ea typeface="Calibri"/>
                <a:cs typeface="Calibri"/>
                <a:sym typeface="Calibri"/>
              </a:rPr>
              <a:t>1. Bitten Sie die Teilnehmer, an einen gering qualifizierten Mitarbeiter in ihrem Unternehmen zu denken (fiktiver Name).</a:t>
            </a:r>
            <a:endParaRPr sz="1200">
              <a:solidFill>
                <a:schemeClr val="dk1"/>
              </a:solidFill>
              <a:latin typeface="Calibri"/>
              <a:ea typeface="Calibri"/>
              <a:cs typeface="Calibri"/>
              <a:sym typeface="Calibri"/>
            </a:endParaRPr>
          </a:p>
          <a:p>
            <a:pPr indent="0" lvl="0" marL="0" rtl="0" algn="l">
              <a:spcBef>
                <a:spcPts val="0"/>
              </a:spcBef>
              <a:spcAft>
                <a:spcPts val="0"/>
              </a:spcAft>
              <a:buNone/>
            </a:pPr>
            <a:r>
              <a:rPr lang="en-US" sz="1200">
                <a:solidFill>
                  <a:schemeClr val="dk1"/>
                </a:solidFill>
                <a:latin typeface="Calibri"/>
                <a:ea typeface="Calibri"/>
                <a:cs typeface="Calibri"/>
                <a:sym typeface="Calibri"/>
              </a:rPr>
              <a:t>2. Notieren Sie:</a:t>
            </a:r>
            <a:endParaRPr sz="1200">
              <a:solidFill>
                <a:schemeClr val="dk1"/>
              </a:solidFill>
              <a:latin typeface="Calibri"/>
              <a:ea typeface="Calibri"/>
              <a:cs typeface="Calibri"/>
              <a:sym typeface="Calibri"/>
            </a:endParaRPr>
          </a:p>
          <a:p>
            <a:pPr indent="-171450" lvl="0" marL="171450" rtl="0" algn="l">
              <a:spcBef>
                <a:spcPts val="0"/>
              </a:spcBef>
              <a:spcAft>
                <a:spcPts val="0"/>
              </a:spcAft>
              <a:buClr>
                <a:schemeClr val="dk1"/>
              </a:buClr>
              <a:buSzPts val="1200"/>
              <a:buFont typeface="Arial"/>
              <a:buChar char="•"/>
            </a:pPr>
            <a:r>
              <a:rPr lang="en-US" sz="1200">
                <a:solidFill>
                  <a:schemeClr val="dk1"/>
                </a:solidFill>
                <a:latin typeface="Calibri"/>
                <a:ea typeface="Calibri"/>
                <a:cs typeface="Calibri"/>
                <a:sym typeface="Calibri"/>
              </a:rPr>
              <a:t>Was er/sie gut kann (Stärken oder informelle Fähigkeiten), 2–3 Ideen.</a:t>
            </a:r>
            <a:endParaRPr/>
          </a:p>
          <a:p>
            <a:pPr indent="-171450" lvl="0" marL="171450" rtl="0" algn="l">
              <a:spcBef>
                <a:spcPts val="0"/>
              </a:spcBef>
              <a:spcAft>
                <a:spcPts val="0"/>
              </a:spcAft>
              <a:buClr>
                <a:schemeClr val="dk1"/>
              </a:buClr>
              <a:buSzPts val="1200"/>
              <a:buFont typeface="Arial"/>
              <a:buChar char="•"/>
            </a:pPr>
            <a:r>
              <a:rPr lang="en-US" sz="1200">
                <a:solidFill>
                  <a:schemeClr val="dk1"/>
                </a:solidFill>
                <a:latin typeface="Calibri"/>
                <a:ea typeface="Calibri"/>
                <a:cs typeface="Calibri"/>
                <a:sym typeface="Calibri"/>
              </a:rPr>
              <a:t>Was er/sie lernen müsste, um neue Aufgaben zu übernehmen; 2–3 Ideen.</a:t>
            </a:r>
            <a:endParaRPr sz="1200">
              <a:solidFill>
                <a:schemeClr val="dk1"/>
              </a:solidFill>
              <a:latin typeface="Calibri"/>
              <a:ea typeface="Calibri"/>
              <a:cs typeface="Calibri"/>
              <a:sym typeface="Calibri"/>
            </a:endParaRPr>
          </a:p>
          <a:p>
            <a:pPr indent="-171450" lvl="0" marL="171450" rtl="0" algn="l">
              <a:spcBef>
                <a:spcPts val="0"/>
              </a:spcBef>
              <a:spcAft>
                <a:spcPts val="0"/>
              </a:spcAft>
              <a:buClr>
                <a:schemeClr val="dk1"/>
              </a:buClr>
              <a:buSzPts val="1200"/>
              <a:buFont typeface="Arial"/>
              <a:buChar char="•"/>
            </a:pPr>
            <a:r>
              <a:rPr lang="en-US" sz="1200">
                <a:solidFill>
                  <a:schemeClr val="dk1"/>
                </a:solidFill>
                <a:latin typeface="Calibri"/>
                <a:ea typeface="Calibri"/>
                <a:cs typeface="Calibri"/>
                <a:sym typeface="Calibri"/>
              </a:rPr>
              <a:t>Konkrete Ideen, wie sie diese Entwicklung unterstützen könnten (</a:t>
            </a:r>
            <a:r>
              <a:rPr b="0" i="1" lang="en-US" sz="1200">
                <a:solidFill>
                  <a:schemeClr val="accent3"/>
                </a:solidFill>
                <a:latin typeface="Calibri"/>
                <a:ea typeface="Calibri"/>
                <a:cs typeface="Calibri"/>
                <a:sym typeface="Calibri"/>
              </a:rPr>
              <a:t>interne Schulungsprogramme erstellen, Mentoring und Coaching einführen, verborgene Talente identifizieren und nutzen usw</a:t>
            </a:r>
            <a:r>
              <a:rPr lang="en-US" sz="1200">
                <a:solidFill>
                  <a:schemeClr val="dk1"/>
                </a:solidFill>
                <a:latin typeface="Calibri"/>
                <a:ea typeface="Calibri"/>
                <a:cs typeface="Calibri"/>
                <a:sym typeface="Calibri"/>
              </a:rPr>
              <a:t>.). 2–3 Ideen.</a:t>
            </a:r>
            <a:endParaRPr sz="1200">
              <a:solidFill>
                <a:schemeClr val="dk1"/>
              </a:solidFill>
              <a:latin typeface="Calibri"/>
              <a:ea typeface="Calibri"/>
              <a:cs typeface="Calibri"/>
              <a:sym typeface="Calibri"/>
            </a:endParaRPr>
          </a:p>
          <a:p>
            <a:pPr indent="0" lvl="0" marL="0" rtl="0" algn="l">
              <a:spcBef>
                <a:spcPts val="0"/>
              </a:spcBef>
              <a:spcAft>
                <a:spcPts val="0"/>
              </a:spcAft>
              <a:buNone/>
            </a:pPr>
            <a:r>
              <a:rPr lang="en-US" sz="1200">
                <a:solidFill>
                  <a:schemeClr val="dk1"/>
                </a:solidFill>
                <a:latin typeface="Calibri"/>
                <a:ea typeface="Calibri"/>
                <a:cs typeface="Calibri"/>
                <a:sym typeface="Calibri"/>
              </a:rPr>
              <a:t>3. Besprechen Sie die Ideen in der Gruppe.</a:t>
            </a:r>
            <a:endParaRPr/>
          </a:p>
          <a:p>
            <a:pPr indent="0" lvl="0" marL="0" rtl="0" algn="l">
              <a:spcBef>
                <a:spcPts val="0"/>
              </a:spcBef>
              <a:spcAft>
                <a:spcPts val="0"/>
              </a:spcAft>
              <a:buNone/>
            </a:pPr>
            <a:r>
              <a:t/>
            </a:r>
            <a:endParaRPr b="0" i="0" sz="1200">
              <a:solidFill>
                <a:schemeClr val="dk1"/>
              </a:solidFill>
              <a:latin typeface="Calibri"/>
              <a:ea typeface="Calibri"/>
              <a:cs typeface="Calibri"/>
              <a:sym typeface="Calibri"/>
            </a:endParaRPr>
          </a:p>
        </p:txBody>
      </p:sp>
      <p:sp>
        <p:nvSpPr>
          <p:cNvPr id="522" name="Google Shape;522;p2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1" name="Shape 531"/>
        <p:cNvGrpSpPr/>
        <p:nvPr/>
      </p:nvGrpSpPr>
      <p:grpSpPr>
        <a:xfrm>
          <a:off x="0" y="0"/>
          <a:ext cx="0" cy="0"/>
          <a:chOff x="0" y="0"/>
          <a:chExt cx="0" cy="0"/>
        </a:xfrm>
      </p:grpSpPr>
      <p:sp>
        <p:nvSpPr>
          <p:cNvPr id="532" name="Google Shape;532;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33" name="Google Shape;533;p2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b="0" i="0" sz="1200">
              <a:solidFill>
                <a:schemeClr val="dk1"/>
              </a:solidFill>
              <a:latin typeface="Calibri"/>
              <a:ea typeface="Calibri"/>
              <a:cs typeface="Calibri"/>
              <a:sym typeface="Calibri"/>
            </a:endParaRPr>
          </a:p>
        </p:txBody>
      </p:sp>
      <p:sp>
        <p:nvSpPr>
          <p:cNvPr id="534" name="Google Shape;534;p2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9" name="Shape 539"/>
        <p:cNvGrpSpPr/>
        <p:nvPr/>
      </p:nvGrpSpPr>
      <p:grpSpPr>
        <a:xfrm>
          <a:off x="0" y="0"/>
          <a:ext cx="0" cy="0"/>
          <a:chOff x="0" y="0"/>
          <a:chExt cx="0" cy="0"/>
        </a:xfrm>
      </p:grpSpPr>
      <p:sp>
        <p:nvSpPr>
          <p:cNvPr id="540" name="Google Shape;540;p2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Calibri"/>
              <a:buNone/>
            </a:pPr>
            <a:r>
              <a:t/>
            </a:r>
            <a:endParaRPr/>
          </a:p>
        </p:txBody>
      </p:sp>
      <p:sp>
        <p:nvSpPr>
          <p:cNvPr id="541" name="Google Shape;541;p2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2" name="Shape 22"/>
        <p:cNvGrpSpPr/>
        <p:nvPr/>
      </p:nvGrpSpPr>
      <p:grpSpPr>
        <a:xfrm>
          <a:off x="0" y="0"/>
          <a:ext cx="0" cy="0"/>
          <a:chOff x="0" y="0"/>
          <a:chExt cx="0" cy="0"/>
        </a:xfrm>
      </p:grpSpPr>
      <p:pic>
        <p:nvPicPr>
          <p:cNvPr id="23" name="Google Shape;23;p27" title="CC.png"/>
          <p:cNvPicPr preferRelativeResize="0"/>
          <p:nvPr/>
        </p:nvPicPr>
        <p:blipFill rotWithShape="1">
          <a:blip r:embed="rId2">
            <a:alphaModFix/>
          </a:blip>
          <a:srcRect b="0" l="0" r="0" t="0"/>
          <a:stretch/>
        </p:blipFill>
        <p:spPr>
          <a:xfrm>
            <a:off x="11449175" y="6461475"/>
            <a:ext cx="742825" cy="259991"/>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24" name="Shape 24"/>
        <p:cNvGrpSpPr/>
        <p:nvPr/>
      </p:nvGrpSpPr>
      <p:grpSpPr>
        <a:xfrm>
          <a:off x="0" y="0"/>
          <a:ext cx="0" cy="0"/>
          <a:chOff x="0" y="0"/>
          <a:chExt cx="0" cy="0"/>
        </a:xfrm>
      </p:grpSpPr>
      <p:sp>
        <p:nvSpPr>
          <p:cNvPr id="25" name="Google Shape;25;p42"/>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Autofit/>
          </a:bodyPr>
          <a:lstStyle>
            <a:lvl1pPr lvl="0" marR="0" rtl="0" algn="ctr">
              <a:lnSpc>
                <a:spcPct val="90000"/>
              </a:lnSpc>
              <a:spcBef>
                <a:spcPts val="0"/>
              </a:spcBef>
              <a:spcAft>
                <a:spcPts val="0"/>
              </a:spcAft>
              <a:buClr>
                <a:schemeClr val="dk1"/>
              </a:buClr>
              <a:buSzPts val="6000"/>
              <a:buFont typeface="Calibri"/>
              <a:buNone/>
              <a:defRPr b="0" i="0" sz="60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26" name="Google Shape;26;p42"/>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Autofit/>
          </a:bodyPr>
          <a:lstStyle>
            <a:lvl1pPr lvl="0" marR="0" rtl="0" algn="ctr">
              <a:lnSpc>
                <a:spcPct val="90000"/>
              </a:lnSpc>
              <a:spcBef>
                <a:spcPts val="10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1pPr>
            <a:lvl2pPr lvl="1" marR="0" rtl="0" algn="ctr">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2pPr>
            <a:lvl3pPr lvl="2" marR="0" rtl="0" algn="ctr">
              <a:lnSpc>
                <a:spcPct val="90000"/>
              </a:lnSpc>
              <a:spcBef>
                <a:spcPts val="500"/>
              </a:spcBef>
              <a:spcAft>
                <a:spcPts val="0"/>
              </a:spcAft>
              <a:buClr>
                <a:schemeClr val="dk1"/>
              </a:buClr>
              <a:buSzPts val="1800"/>
              <a:buFont typeface="Arial"/>
              <a:buNone/>
              <a:defRPr b="0" i="0" sz="1800" u="none" cap="none" strike="noStrike">
                <a:solidFill>
                  <a:schemeClr val="dk1"/>
                </a:solidFill>
                <a:latin typeface="Calibri"/>
                <a:ea typeface="Calibri"/>
                <a:cs typeface="Calibri"/>
                <a:sym typeface="Calibri"/>
              </a:defRPr>
            </a:lvl3pPr>
            <a:lvl4pPr lvl="3"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4pPr>
            <a:lvl5pPr lvl="4"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5pPr>
            <a:lvl6pPr lvl="5"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6pPr>
            <a:lvl7pPr lvl="6"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7pPr>
            <a:lvl8pPr lvl="7"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8pPr>
            <a:lvl9pPr lvl="8"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9pPr>
          </a:lstStyle>
          <a:p/>
        </p:txBody>
      </p:sp>
      <p:sp>
        <p:nvSpPr>
          <p:cNvPr id="27" name="Google Shape;27;p42"/>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28" name="Google Shape;28;p42"/>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29" name="Google Shape;29;p42"/>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30" name="Shape 30"/>
        <p:cNvGrpSpPr/>
        <p:nvPr/>
      </p:nvGrpSpPr>
      <p:grpSpPr>
        <a:xfrm>
          <a:off x="0" y="0"/>
          <a:ext cx="0" cy="0"/>
          <a:chOff x="0" y="0"/>
          <a:chExt cx="0" cy="0"/>
        </a:xfrm>
      </p:grpSpPr>
      <p:sp>
        <p:nvSpPr>
          <p:cNvPr id="31" name="Google Shape;31;p43"/>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32" name="Google Shape;32;p4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3" name="Google Shape;33;p43"/>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34" name="Google Shape;34;p43"/>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35" name="Google Shape;35;p43"/>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6" name="Shape 36"/>
        <p:cNvGrpSpPr/>
        <p:nvPr/>
      </p:nvGrpSpPr>
      <p:grpSpPr>
        <a:xfrm>
          <a:off x="0" y="0"/>
          <a:ext cx="0" cy="0"/>
          <a:chOff x="0" y="0"/>
          <a:chExt cx="0" cy="0"/>
        </a:xfrm>
      </p:grpSpPr>
      <p:sp>
        <p:nvSpPr>
          <p:cNvPr id="37" name="Google Shape;37;p44"/>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Autofit/>
          </a:bodyPr>
          <a:lstStyle>
            <a:lvl1pPr lvl="0" marR="0" rtl="0" algn="l">
              <a:lnSpc>
                <a:spcPct val="90000"/>
              </a:lnSpc>
              <a:spcBef>
                <a:spcPts val="0"/>
              </a:spcBef>
              <a:spcAft>
                <a:spcPts val="0"/>
              </a:spcAft>
              <a:buClr>
                <a:schemeClr val="dk1"/>
              </a:buClr>
              <a:buSzPts val="6000"/>
              <a:buFont typeface="Calibri"/>
              <a:buNone/>
              <a:defRPr b="0" i="0" sz="60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38" name="Google Shape;38;p44"/>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rgbClr val="888888"/>
              </a:buClr>
              <a:buSzPts val="2400"/>
              <a:buFont typeface="Arial"/>
              <a:buNone/>
              <a:defRPr b="0" i="0" sz="2400" u="none" cap="none" strike="noStrike">
                <a:solidFill>
                  <a:srgbClr val="888888"/>
                </a:solidFill>
                <a:latin typeface="Calibri"/>
                <a:ea typeface="Calibri"/>
                <a:cs typeface="Calibri"/>
                <a:sym typeface="Calibri"/>
              </a:defRPr>
            </a:lvl1pPr>
            <a:lvl2pPr indent="-228600" lvl="1" marL="914400" marR="0" rtl="0" algn="l">
              <a:lnSpc>
                <a:spcPct val="90000"/>
              </a:lnSpc>
              <a:spcBef>
                <a:spcPts val="5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2pPr>
            <a:lvl3pPr indent="-228600" lvl="2" marL="1371600" marR="0" rtl="0" algn="l">
              <a:lnSpc>
                <a:spcPct val="90000"/>
              </a:lnSpc>
              <a:spcBef>
                <a:spcPts val="500"/>
              </a:spcBef>
              <a:spcAft>
                <a:spcPts val="0"/>
              </a:spcAft>
              <a:buClr>
                <a:srgbClr val="888888"/>
              </a:buClr>
              <a:buSzPts val="1800"/>
              <a:buFont typeface="Arial"/>
              <a:buNone/>
              <a:defRPr b="0" i="0" sz="1800" u="none" cap="none" strike="noStrike">
                <a:solidFill>
                  <a:srgbClr val="888888"/>
                </a:solidFill>
                <a:latin typeface="Calibri"/>
                <a:ea typeface="Calibri"/>
                <a:cs typeface="Calibri"/>
                <a:sym typeface="Calibri"/>
              </a:defRPr>
            </a:lvl3pPr>
            <a:lvl4pPr indent="-228600" lvl="3" marL="18288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4pPr>
            <a:lvl5pPr indent="-228600" lvl="4" marL="22860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5pPr>
            <a:lvl6pPr indent="-228600" lvl="5" marL="27432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6pPr>
            <a:lvl7pPr indent="-228600" lvl="6" marL="32004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7pPr>
            <a:lvl8pPr indent="-228600" lvl="7" marL="36576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8pPr>
            <a:lvl9pPr indent="-228600" lvl="8" marL="41148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9pPr>
          </a:lstStyle>
          <a:p/>
        </p:txBody>
      </p:sp>
      <p:sp>
        <p:nvSpPr>
          <p:cNvPr id="39" name="Google Shape;39;p44"/>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0" name="Google Shape;40;p44"/>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1" name="Google Shape;41;p44"/>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42" name="Shape 42"/>
        <p:cNvGrpSpPr/>
        <p:nvPr/>
      </p:nvGrpSpPr>
      <p:grpSpPr>
        <a:xfrm>
          <a:off x="0" y="0"/>
          <a:ext cx="0" cy="0"/>
          <a:chOff x="0" y="0"/>
          <a:chExt cx="0" cy="0"/>
        </a:xfrm>
      </p:grpSpPr>
      <p:sp>
        <p:nvSpPr>
          <p:cNvPr id="43" name="Google Shape;43;p45"/>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44" name="Google Shape;44;p45"/>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45" name="Google Shape;45;p45"/>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46" name="Google Shape;46;p45"/>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7" name="Google Shape;47;p45"/>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8" name="Google Shape;48;p45"/>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9" name="Shape 49"/>
        <p:cNvGrpSpPr/>
        <p:nvPr/>
      </p:nvGrpSpPr>
      <p:grpSpPr>
        <a:xfrm>
          <a:off x="0" y="0"/>
          <a:ext cx="0" cy="0"/>
          <a:chOff x="0" y="0"/>
          <a:chExt cx="0" cy="0"/>
        </a:xfrm>
      </p:grpSpPr>
      <p:sp>
        <p:nvSpPr>
          <p:cNvPr id="50" name="Google Shape;50;p46"/>
          <p:cNvSpPr txBox="1"/>
          <p:nvPr>
            <p:ph type="title"/>
          </p:nvPr>
        </p:nvSpPr>
        <p:spPr>
          <a:xfrm>
            <a:off x="839788"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51" name="Google Shape;51;p46"/>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Autofit/>
          </a:bodyPr>
          <a:lstStyle>
            <a:lvl1pPr indent="-228600" lvl="0" marL="457200" marR="0" rtl="0" algn="l">
              <a:lnSpc>
                <a:spcPct val="90000"/>
              </a:lnSpc>
              <a:spcBef>
                <a:spcPts val="1000"/>
              </a:spcBef>
              <a:spcAft>
                <a:spcPts val="0"/>
              </a:spcAft>
              <a:buClr>
                <a:schemeClr val="dk1"/>
              </a:buClr>
              <a:buSzPts val="2400"/>
              <a:buFont typeface="Arial"/>
              <a:buNone/>
              <a:defRPr b="1" i="0" sz="24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2000"/>
              <a:buFont typeface="Arial"/>
              <a:buNone/>
              <a:defRPr b="1" i="0" sz="20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1800"/>
              <a:buFont typeface="Arial"/>
              <a:buNone/>
              <a:defRPr b="1" i="0" sz="18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9pPr>
          </a:lstStyle>
          <a:p/>
        </p:txBody>
      </p:sp>
      <p:sp>
        <p:nvSpPr>
          <p:cNvPr id="52" name="Google Shape;52;p46"/>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53" name="Google Shape;53;p46"/>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Autofit/>
          </a:bodyPr>
          <a:lstStyle>
            <a:lvl1pPr indent="-228600" lvl="0" marL="457200" marR="0" rtl="0" algn="l">
              <a:lnSpc>
                <a:spcPct val="90000"/>
              </a:lnSpc>
              <a:spcBef>
                <a:spcPts val="1000"/>
              </a:spcBef>
              <a:spcAft>
                <a:spcPts val="0"/>
              </a:spcAft>
              <a:buClr>
                <a:schemeClr val="dk1"/>
              </a:buClr>
              <a:buSzPts val="2400"/>
              <a:buFont typeface="Arial"/>
              <a:buNone/>
              <a:defRPr b="1" i="0" sz="24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2000"/>
              <a:buFont typeface="Arial"/>
              <a:buNone/>
              <a:defRPr b="1" i="0" sz="20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1800"/>
              <a:buFont typeface="Arial"/>
              <a:buNone/>
              <a:defRPr b="1" i="0" sz="18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9pPr>
          </a:lstStyle>
          <a:p/>
        </p:txBody>
      </p:sp>
      <p:sp>
        <p:nvSpPr>
          <p:cNvPr id="54" name="Google Shape;54;p46"/>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55" name="Google Shape;55;p46"/>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6" name="Google Shape;56;p46"/>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7" name="Google Shape;57;p46"/>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8" name="Shape 58"/>
        <p:cNvGrpSpPr/>
        <p:nvPr/>
      </p:nvGrpSpPr>
      <p:grpSpPr>
        <a:xfrm>
          <a:off x="0" y="0"/>
          <a:ext cx="0" cy="0"/>
          <a:chOff x="0" y="0"/>
          <a:chExt cx="0" cy="0"/>
        </a:xfrm>
      </p:grpSpPr>
      <p:sp>
        <p:nvSpPr>
          <p:cNvPr id="59" name="Google Shape;59;p47"/>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60" name="Google Shape;60;p47"/>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61" name="Google Shape;61;p47"/>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62" name="Google Shape;62;p47"/>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63" name="Shape 63"/>
        <p:cNvGrpSpPr/>
        <p:nvPr/>
      </p:nvGrpSpPr>
      <p:grpSpPr>
        <a:xfrm>
          <a:off x="0" y="0"/>
          <a:ext cx="0" cy="0"/>
          <a:chOff x="0" y="0"/>
          <a:chExt cx="0" cy="0"/>
        </a:xfrm>
      </p:grpSpPr>
      <p:sp>
        <p:nvSpPr>
          <p:cNvPr id="64" name="Google Shape;64;p48"/>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marR="0" rtl="0" algn="l">
              <a:lnSpc>
                <a:spcPct val="90000"/>
              </a:lnSpc>
              <a:spcBef>
                <a:spcPts val="0"/>
              </a:spcBef>
              <a:spcAft>
                <a:spcPts val="0"/>
              </a:spcAft>
              <a:buClr>
                <a:schemeClr val="dk1"/>
              </a:buClr>
              <a:buSzPts val="3200"/>
              <a:buFont typeface="Calibri"/>
              <a:buNone/>
              <a:defRPr b="0" i="0" sz="3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65" name="Google Shape;65;p48"/>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indent="-431800" lvl="0" marL="457200" marR="0" rtl="0" algn="l">
              <a:lnSpc>
                <a:spcPct val="90000"/>
              </a:lnSpc>
              <a:spcBef>
                <a:spcPts val="100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90000"/>
              </a:lnSpc>
              <a:spcBef>
                <a:spcPts val="5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66" name="Google Shape;66;p48"/>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1400"/>
              <a:buFont typeface="Arial"/>
              <a:buNone/>
              <a:defRPr b="0" i="0" sz="14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9pPr>
          </a:lstStyle>
          <a:p/>
        </p:txBody>
      </p:sp>
      <p:sp>
        <p:nvSpPr>
          <p:cNvPr id="67" name="Google Shape;67;p48"/>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68" name="Google Shape;68;p48"/>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69" name="Google Shape;69;p48"/>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70" name="Shape 70"/>
        <p:cNvGrpSpPr/>
        <p:nvPr/>
      </p:nvGrpSpPr>
      <p:grpSpPr>
        <a:xfrm>
          <a:off x="0" y="0"/>
          <a:ext cx="0" cy="0"/>
          <a:chOff x="0" y="0"/>
          <a:chExt cx="0" cy="0"/>
        </a:xfrm>
      </p:grpSpPr>
      <p:sp>
        <p:nvSpPr>
          <p:cNvPr id="71" name="Google Shape;71;p49"/>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marR="0" rtl="0" algn="l">
              <a:lnSpc>
                <a:spcPct val="90000"/>
              </a:lnSpc>
              <a:spcBef>
                <a:spcPts val="0"/>
              </a:spcBef>
              <a:spcAft>
                <a:spcPts val="0"/>
              </a:spcAft>
              <a:buClr>
                <a:schemeClr val="dk1"/>
              </a:buClr>
              <a:buSzPts val="3200"/>
              <a:buFont typeface="Calibri"/>
              <a:buNone/>
              <a:defRPr b="0" i="0" sz="3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2" name="Google Shape;72;p49"/>
          <p:cNvSpPr/>
          <p:nvPr>
            <p:ph idx="2" type="pic"/>
          </p:nvPr>
        </p:nvSpPr>
        <p:spPr>
          <a:xfrm>
            <a:off x="5183188" y="987425"/>
            <a:ext cx="6172200" cy="4873625"/>
          </a:xfrm>
          <a:prstGeom prst="rect">
            <a:avLst/>
          </a:prstGeom>
          <a:noFill/>
          <a:ln>
            <a:noFill/>
          </a:ln>
        </p:spPr>
      </p:sp>
      <p:sp>
        <p:nvSpPr>
          <p:cNvPr id="73" name="Google Shape;73;p49"/>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1400"/>
              <a:buFont typeface="Arial"/>
              <a:buNone/>
              <a:defRPr b="0" i="0" sz="14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9pPr>
          </a:lstStyle>
          <a:p/>
        </p:txBody>
      </p:sp>
      <p:sp>
        <p:nvSpPr>
          <p:cNvPr id="74" name="Google Shape;74;p49"/>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75" name="Google Shape;75;p49"/>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76" name="Google Shape;76;p49"/>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7" name="Shape 77"/>
        <p:cNvGrpSpPr/>
        <p:nvPr/>
      </p:nvGrpSpPr>
      <p:grpSpPr>
        <a:xfrm>
          <a:off x="0" y="0"/>
          <a:ext cx="0" cy="0"/>
          <a:chOff x="0" y="0"/>
          <a:chExt cx="0" cy="0"/>
        </a:xfrm>
      </p:grpSpPr>
      <p:sp>
        <p:nvSpPr>
          <p:cNvPr id="78" name="Google Shape;78;p50"/>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9" name="Google Shape;79;p50"/>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0" name="Google Shape;80;p50"/>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1" name="Google Shape;81;p50"/>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2" name="Google Shape;82;p50"/>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83" name="Shape 83"/>
        <p:cNvGrpSpPr/>
        <p:nvPr/>
      </p:nvGrpSpPr>
      <p:grpSpPr>
        <a:xfrm>
          <a:off x="0" y="0"/>
          <a:ext cx="0" cy="0"/>
          <a:chOff x="0" y="0"/>
          <a:chExt cx="0" cy="0"/>
        </a:xfrm>
      </p:grpSpPr>
      <p:sp>
        <p:nvSpPr>
          <p:cNvPr id="84" name="Google Shape;84;p51"/>
          <p:cNvSpPr txBox="1"/>
          <p:nvPr>
            <p:ph type="title"/>
          </p:nvPr>
        </p:nvSpPr>
        <p:spPr>
          <a:xfrm rot="5400000">
            <a:off x="7133431" y="1956594"/>
            <a:ext cx="5811838" cy="26289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85" name="Google Shape;85;p51"/>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6" name="Google Shape;86;p51"/>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7" name="Google Shape;87;p51"/>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8" name="Google Shape;88;p51"/>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4" name="Shape 94"/>
        <p:cNvGrpSpPr/>
        <p:nvPr/>
      </p:nvGrpSpPr>
      <p:grpSpPr>
        <a:xfrm>
          <a:off x="0" y="0"/>
          <a:ext cx="0" cy="0"/>
          <a:chOff x="0" y="0"/>
          <a:chExt cx="0" cy="0"/>
        </a:xfrm>
      </p:grpSpPr>
      <p:sp>
        <p:nvSpPr>
          <p:cNvPr id="95" name="Google Shape;95;p29"/>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Autofit/>
          </a:bodyPr>
          <a:lstStyle>
            <a:lvl1pPr lvl="0" marR="0" rtl="0" algn="ctr">
              <a:lnSpc>
                <a:spcPct val="90000"/>
              </a:lnSpc>
              <a:spcBef>
                <a:spcPts val="0"/>
              </a:spcBef>
              <a:spcAft>
                <a:spcPts val="0"/>
              </a:spcAft>
              <a:buClr>
                <a:schemeClr val="dk1"/>
              </a:buClr>
              <a:buSzPts val="6000"/>
              <a:buFont typeface="Calibri"/>
              <a:buNone/>
              <a:defRPr b="0" i="0" sz="60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96" name="Google Shape;96;p29"/>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Autofit/>
          </a:bodyPr>
          <a:lstStyle>
            <a:lvl1pPr lvl="0" marR="0" rtl="0" algn="ctr">
              <a:lnSpc>
                <a:spcPct val="90000"/>
              </a:lnSpc>
              <a:spcBef>
                <a:spcPts val="10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1pPr>
            <a:lvl2pPr lvl="1" marR="0" rtl="0" algn="ctr">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2pPr>
            <a:lvl3pPr lvl="2" marR="0" rtl="0" algn="ctr">
              <a:lnSpc>
                <a:spcPct val="90000"/>
              </a:lnSpc>
              <a:spcBef>
                <a:spcPts val="500"/>
              </a:spcBef>
              <a:spcAft>
                <a:spcPts val="0"/>
              </a:spcAft>
              <a:buClr>
                <a:schemeClr val="dk1"/>
              </a:buClr>
              <a:buSzPts val="1800"/>
              <a:buFont typeface="Arial"/>
              <a:buNone/>
              <a:defRPr b="0" i="0" sz="1800" u="none" cap="none" strike="noStrike">
                <a:solidFill>
                  <a:schemeClr val="dk1"/>
                </a:solidFill>
                <a:latin typeface="Calibri"/>
                <a:ea typeface="Calibri"/>
                <a:cs typeface="Calibri"/>
                <a:sym typeface="Calibri"/>
              </a:defRPr>
            </a:lvl3pPr>
            <a:lvl4pPr lvl="3"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4pPr>
            <a:lvl5pPr lvl="4"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5pPr>
            <a:lvl6pPr lvl="5"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6pPr>
            <a:lvl7pPr lvl="6"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7pPr>
            <a:lvl8pPr lvl="7"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8pPr>
            <a:lvl9pPr lvl="8"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9pPr>
          </a:lstStyle>
          <a:p/>
        </p:txBody>
      </p:sp>
      <p:sp>
        <p:nvSpPr>
          <p:cNvPr id="97" name="Google Shape;97;p29"/>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8" name="Google Shape;98;p29"/>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9" name="Google Shape;99;p29"/>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Calibri"/>
                <a:ea typeface="Calibri"/>
                <a:cs typeface="Calibri"/>
                <a:sym typeface="Calibri"/>
              </a:defRPr>
            </a:lvl1pPr>
            <a:lvl2pPr indent="0" lvl="1" marL="0" marR="0" rtl="0" algn="l">
              <a:spcBef>
                <a:spcPts val="0"/>
              </a:spcBef>
              <a:buNone/>
              <a:defRPr b="0" i="0" sz="1800" u="none" cap="none" strike="noStrike">
                <a:solidFill>
                  <a:schemeClr val="dk1"/>
                </a:solidFill>
                <a:latin typeface="Calibri"/>
                <a:ea typeface="Calibri"/>
                <a:cs typeface="Calibri"/>
                <a:sym typeface="Calibri"/>
              </a:defRPr>
            </a:lvl2pPr>
            <a:lvl3pPr indent="0" lvl="2" marL="0" marR="0" rtl="0" algn="l">
              <a:spcBef>
                <a:spcPts val="0"/>
              </a:spcBef>
              <a:buNone/>
              <a:defRPr b="0" i="0" sz="1800" u="none" cap="none" strike="noStrike">
                <a:solidFill>
                  <a:schemeClr val="dk1"/>
                </a:solidFill>
                <a:latin typeface="Calibri"/>
                <a:ea typeface="Calibri"/>
                <a:cs typeface="Calibri"/>
                <a:sym typeface="Calibri"/>
              </a:defRPr>
            </a:lvl3pPr>
            <a:lvl4pPr indent="0" lvl="3" marL="0" marR="0" rtl="0" algn="l">
              <a:spcBef>
                <a:spcPts val="0"/>
              </a:spcBef>
              <a:buNone/>
              <a:defRPr b="0" i="0" sz="1800" u="none" cap="none" strike="noStrike">
                <a:solidFill>
                  <a:schemeClr val="dk1"/>
                </a:solidFill>
                <a:latin typeface="Calibri"/>
                <a:ea typeface="Calibri"/>
                <a:cs typeface="Calibri"/>
                <a:sym typeface="Calibri"/>
              </a:defRPr>
            </a:lvl4pPr>
            <a:lvl5pPr indent="0" lvl="4" marL="0" marR="0" rtl="0" algn="l">
              <a:spcBef>
                <a:spcPts val="0"/>
              </a:spcBef>
              <a:buNone/>
              <a:defRPr b="0" i="0" sz="1800" u="none" cap="none" strike="noStrike">
                <a:solidFill>
                  <a:schemeClr val="dk1"/>
                </a:solidFill>
                <a:latin typeface="Calibri"/>
                <a:ea typeface="Calibri"/>
                <a:cs typeface="Calibri"/>
                <a:sym typeface="Calibri"/>
              </a:defRPr>
            </a:lvl5pPr>
            <a:lvl6pPr indent="0" lvl="5" marL="0" marR="0" rtl="0" algn="l">
              <a:spcBef>
                <a:spcPts val="0"/>
              </a:spcBef>
              <a:buNone/>
              <a:defRPr b="0" i="0" sz="1800" u="none" cap="none" strike="noStrike">
                <a:solidFill>
                  <a:schemeClr val="dk1"/>
                </a:solidFill>
                <a:latin typeface="Calibri"/>
                <a:ea typeface="Calibri"/>
                <a:cs typeface="Calibri"/>
                <a:sym typeface="Calibri"/>
              </a:defRPr>
            </a:lvl6pPr>
            <a:lvl7pPr indent="0" lvl="6" marL="0" marR="0" rtl="0" algn="l">
              <a:spcBef>
                <a:spcPts val="0"/>
              </a:spcBef>
              <a:buNone/>
              <a:defRPr b="0" i="0" sz="1800" u="none" cap="none" strike="noStrike">
                <a:solidFill>
                  <a:schemeClr val="dk1"/>
                </a:solidFill>
                <a:latin typeface="Calibri"/>
                <a:ea typeface="Calibri"/>
                <a:cs typeface="Calibri"/>
                <a:sym typeface="Calibri"/>
              </a:defRPr>
            </a:lvl7pPr>
            <a:lvl8pPr indent="0" lvl="7" marL="0" marR="0" rtl="0" algn="l">
              <a:spcBef>
                <a:spcPts val="0"/>
              </a:spcBef>
              <a:buNone/>
              <a:defRPr b="0" i="0" sz="1800" u="none" cap="none" strike="noStrike">
                <a:solidFill>
                  <a:schemeClr val="dk1"/>
                </a:solidFill>
                <a:latin typeface="Calibri"/>
                <a:ea typeface="Calibri"/>
                <a:cs typeface="Calibri"/>
                <a:sym typeface="Calibri"/>
              </a:defRPr>
            </a:lvl8pPr>
            <a:lvl9pPr indent="0" lvl="8" marL="0" marR="0" rtl="0" algn="l">
              <a:spcBef>
                <a:spcPts val="0"/>
              </a:spcBef>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00" name="Shape 100"/>
        <p:cNvGrpSpPr/>
        <p:nvPr/>
      </p:nvGrpSpPr>
      <p:grpSpPr>
        <a:xfrm>
          <a:off x="0" y="0"/>
          <a:ext cx="0" cy="0"/>
          <a:chOff x="0" y="0"/>
          <a:chExt cx="0" cy="0"/>
        </a:xfrm>
      </p:grpSpPr>
      <p:sp>
        <p:nvSpPr>
          <p:cNvPr id="101" name="Google Shape;101;p32"/>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02" name="Google Shape;102;p3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03" name="Google Shape;103;p32"/>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4" name="Google Shape;104;p32"/>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5" name="Google Shape;105;p32"/>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Calibri"/>
                <a:ea typeface="Calibri"/>
                <a:cs typeface="Calibri"/>
                <a:sym typeface="Calibri"/>
              </a:defRPr>
            </a:lvl1pPr>
            <a:lvl2pPr indent="0" lvl="1" marL="0" marR="0" rtl="0" algn="l">
              <a:spcBef>
                <a:spcPts val="0"/>
              </a:spcBef>
              <a:buNone/>
              <a:defRPr sz="1800">
                <a:solidFill>
                  <a:schemeClr val="dk1"/>
                </a:solidFill>
                <a:latin typeface="Calibri"/>
                <a:ea typeface="Calibri"/>
                <a:cs typeface="Calibri"/>
                <a:sym typeface="Calibri"/>
              </a:defRPr>
            </a:lvl2pPr>
            <a:lvl3pPr indent="0" lvl="2" marL="0" marR="0" rtl="0" algn="l">
              <a:spcBef>
                <a:spcPts val="0"/>
              </a:spcBef>
              <a:buNone/>
              <a:defRPr sz="1800">
                <a:solidFill>
                  <a:schemeClr val="dk1"/>
                </a:solidFill>
                <a:latin typeface="Calibri"/>
                <a:ea typeface="Calibri"/>
                <a:cs typeface="Calibri"/>
                <a:sym typeface="Calibri"/>
              </a:defRPr>
            </a:lvl3pPr>
            <a:lvl4pPr indent="0" lvl="3" marL="0" marR="0" rtl="0" algn="l">
              <a:spcBef>
                <a:spcPts val="0"/>
              </a:spcBef>
              <a:buNone/>
              <a:defRPr sz="1800">
                <a:solidFill>
                  <a:schemeClr val="dk1"/>
                </a:solidFill>
                <a:latin typeface="Calibri"/>
                <a:ea typeface="Calibri"/>
                <a:cs typeface="Calibri"/>
                <a:sym typeface="Calibri"/>
              </a:defRPr>
            </a:lvl4pPr>
            <a:lvl5pPr indent="0" lvl="4" marL="0" marR="0" rtl="0" algn="l">
              <a:spcBef>
                <a:spcPts val="0"/>
              </a:spcBef>
              <a:buNone/>
              <a:defRPr sz="1800">
                <a:solidFill>
                  <a:schemeClr val="dk1"/>
                </a:solidFill>
                <a:latin typeface="Calibri"/>
                <a:ea typeface="Calibri"/>
                <a:cs typeface="Calibri"/>
                <a:sym typeface="Calibri"/>
              </a:defRPr>
            </a:lvl5pPr>
            <a:lvl6pPr indent="0" lvl="5" marL="0" marR="0" rtl="0" algn="l">
              <a:spcBef>
                <a:spcPts val="0"/>
              </a:spcBef>
              <a:buNone/>
              <a:defRPr sz="1800">
                <a:solidFill>
                  <a:schemeClr val="dk1"/>
                </a:solidFill>
                <a:latin typeface="Calibri"/>
                <a:ea typeface="Calibri"/>
                <a:cs typeface="Calibri"/>
                <a:sym typeface="Calibri"/>
              </a:defRPr>
            </a:lvl6pPr>
            <a:lvl7pPr indent="0" lvl="6" marL="0" marR="0" rtl="0" algn="l">
              <a:spcBef>
                <a:spcPts val="0"/>
              </a:spcBef>
              <a:buNone/>
              <a:defRPr sz="1800">
                <a:solidFill>
                  <a:schemeClr val="dk1"/>
                </a:solidFill>
                <a:latin typeface="Calibri"/>
                <a:ea typeface="Calibri"/>
                <a:cs typeface="Calibri"/>
                <a:sym typeface="Calibri"/>
              </a:defRPr>
            </a:lvl7pPr>
            <a:lvl8pPr indent="0" lvl="7" marL="0" marR="0" rtl="0" algn="l">
              <a:spcBef>
                <a:spcPts val="0"/>
              </a:spcBef>
              <a:buNone/>
              <a:defRPr sz="1800">
                <a:solidFill>
                  <a:schemeClr val="dk1"/>
                </a:solidFill>
                <a:latin typeface="Calibri"/>
                <a:ea typeface="Calibri"/>
                <a:cs typeface="Calibri"/>
                <a:sym typeface="Calibri"/>
              </a:defRPr>
            </a:lvl8pPr>
            <a:lvl9pPr indent="0" lvl="8" marL="0" marR="0" rtl="0" algn="l">
              <a:spcBef>
                <a:spcPts val="0"/>
              </a:spcBef>
              <a:buNone/>
              <a:defRPr sz="1800">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06" name="Shape 106"/>
        <p:cNvGrpSpPr/>
        <p:nvPr/>
      </p:nvGrpSpPr>
      <p:grpSpPr>
        <a:xfrm>
          <a:off x="0" y="0"/>
          <a:ext cx="0" cy="0"/>
          <a:chOff x="0" y="0"/>
          <a:chExt cx="0" cy="0"/>
        </a:xfrm>
      </p:grpSpPr>
      <p:sp>
        <p:nvSpPr>
          <p:cNvPr id="107" name="Google Shape;107;p33"/>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Autofit/>
          </a:bodyPr>
          <a:lstStyle>
            <a:lvl1pPr lvl="0" marR="0" rtl="0" algn="l">
              <a:lnSpc>
                <a:spcPct val="90000"/>
              </a:lnSpc>
              <a:spcBef>
                <a:spcPts val="0"/>
              </a:spcBef>
              <a:spcAft>
                <a:spcPts val="0"/>
              </a:spcAft>
              <a:buClr>
                <a:schemeClr val="dk1"/>
              </a:buClr>
              <a:buSzPts val="6000"/>
              <a:buFont typeface="Calibri"/>
              <a:buNone/>
              <a:defRPr b="0" i="0" sz="60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08" name="Google Shape;108;p33"/>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rgbClr val="888888"/>
              </a:buClr>
              <a:buSzPts val="2400"/>
              <a:buFont typeface="Arial"/>
              <a:buNone/>
              <a:defRPr b="0" i="0" sz="2400" u="none" cap="none" strike="noStrike">
                <a:solidFill>
                  <a:srgbClr val="888888"/>
                </a:solidFill>
                <a:latin typeface="Calibri"/>
                <a:ea typeface="Calibri"/>
                <a:cs typeface="Calibri"/>
                <a:sym typeface="Calibri"/>
              </a:defRPr>
            </a:lvl1pPr>
            <a:lvl2pPr indent="-228600" lvl="1" marL="914400" marR="0" rtl="0" algn="l">
              <a:lnSpc>
                <a:spcPct val="90000"/>
              </a:lnSpc>
              <a:spcBef>
                <a:spcPts val="5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2pPr>
            <a:lvl3pPr indent="-228600" lvl="2" marL="1371600" marR="0" rtl="0" algn="l">
              <a:lnSpc>
                <a:spcPct val="90000"/>
              </a:lnSpc>
              <a:spcBef>
                <a:spcPts val="500"/>
              </a:spcBef>
              <a:spcAft>
                <a:spcPts val="0"/>
              </a:spcAft>
              <a:buClr>
                <a:srgbClr val="888888"/>
              </a:buClr>
              <a:buSzPts val="1800"/>
              <a:buFont typeface="Arial"/>
              <a:buNone/>
              <a:defRPr b="0" i="0" sz="1800" u="none" cap="none" strike="noStrike">
                <a:solidFill>
                  <a:srgbClr val="888888"/>
                </a:solidFill>
                <a:latin typeface="Calibri"/>
                <a:ea typeface="Calibri"/>
                <a:cs typeface="Calibri"/>
                <a:sym typeface="Calibri"/>
              </a:defRPr>
            </a:lvl3pPr>
            <a:lvl4pPr indent="-228600" lvl="3" marL="18288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4pPr>
            <a:lvl5pPr indent="-228600" lvl="4" marL="22860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5pPr>
            <a:lvl6pPr indent="-228600" lvl="5" marL="27432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6pPr>
            <a:lvl7pPr indent="-228600" lvl="6" marL="32004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7pPr>
            <a:lvl8pPr indent="-228600" lvl="7" marL="36576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8pPr>
            <a:lvl9pPr indent="-228600" lvl="8" marL="41148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9pPr>
          </a:lstStyle>
          <a:p/>
        </p:txBody>
      </p:sp>
      <p:sp>
        <p:nvSpPr>
          <p:cNvPr id="109" name="Google Shape;109;p33"/>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10" name="Google Shape;110;p33"/>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11" name="Google Shape;111;p33"/>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Calibri"/>
                <a:ea typeface="Calibri"/>
                <a:cs typeface="Calibri"/>
                <a:sym typeface="Calibri"/>
              </a:defRPr>
            </a:lvl1pPr>
            <a:lvl2pPr indent="0" lvl="1" marL="0" marR="0" rtl="0" algn="l">
              <a:spcBef>
                <a:spcPts val="0"/>
              </a:spcBef>
              <a:buNone/>
              <a:defRPr sz="1800">
                <a:solidFill>
                  <a:schemeClr val="dk1"/>
                </a:solidFill>
                <a:latin typeface="Calibri"/>
                <a:ea typeface="Calibri"/>
                <a:cs typeface="Calibri"/>
                <a:sym typeface="Calibri"/>
              </a:defRPr>
            </a:lvl2pPr>
            <a:lvl3pPr indent="0" lvl="2" marL="0" marR="0" rtl="0" algn="l">
              <a:spcBef>
                <a:spcPts val="0"/>
              </a:spcBef>
              <a:buNone/>
              <a:defRPr sz="1800">
                <a:solidFill>
                  <a:schemeClr val="dk1"/>
                </a:solidFill>
                <a:latin typeface="Calibri"/>
                <a:ea typeface="Calibri"/>
                <a:cs typeface="Calibri"/>
                <a:sym typeface="Calibri"/>
              </a:defRPr>
            </a:lvl3pPr>
            <a:lvl4pPr indent="0" lvl="3" marL="0" marR="0" rtl="0" algn="l">
              <a:spcBef>
                <a:spcPts val="0"/>
              </a:spcBef>
              <a:buNone/>
              <a:defRPr sz="1800">
                <a:solidFill>
                  <a:schemeClr val="dk1"/>
                </a:solidFill>
                <a:latin typeface="Calibri"/>
                <a:ea typeface="Calibri"/>
                <a:cs typeface="Calibri"/>
                <a:sym typeface="Calibri"/>
              </a:defRPr>
            </a:lvl4pPr>
            <a:lvl5pPr indent="0" lvl="4" marL="0" marR="0" rtl="0" algn="l">
              <a:spcBef>
                <a:spcPts val="0"/>
              </a:spcBef>
              <a:buNone/>
              <a:defRPr sz="1800">
                <a:solidFill>
                  <a:schemeClr val="dk1"/>
                </a:solidFill>
                <a:latin typeface="Calibri"/>
                <a:ea typeface="Calibri"/>
                <a:cs typeface="Calibri"/>
                <a:sym typeface="Calibri"/>
              </a:defRPr>
            </a:lvl5pPr>
            <a:lvl6pPr indent="0" lvl="5" marL="0" marR="0" rtl="0" algn="l">
              <a:spcBef>
                <a:spcPts val="0"/>
              </a:spcBef>
              <a:buNone/>
              <a:defRPr sz="1800">
                <a:solidFill>
                  <a:schemeClr val="dk1"/>
                </a:solidFill>
                <a:latin typeface="Calibri"/>
                <a:ea typeface="Calibri"/>
                <a:cs typeface="Calibri"/>
                <a:sym typeface="Calibri"/>
              </a:defRPr>
            </a:lvl6pPr>
            <a:lvl7pPr indent="0" lvl="6" marL="0" marR="0" rtl="0" algn="l">
              <a:spcBef>
                <a:spcPts val="0"/>
              </a:spcBef>
              <a:buNone/>
              <a:defRPr sz="1800">
                <a:solidFill>
                  <a:schemeClr val="dk1"/>
                </a:solidFill>
                <a:latin typeface="Calibri"/>
                <a:ea typeface="Calibri"/>
                <a:cs typeface="Calibri"/>
                <a:sym typeface="Calibri"/>
              </a:defRPr>
            </a:lvl7pPr>
            <a:lvl8pPr indent="0" lvl="7" marL="0" marR="0" rtl="0" algn="l">
              <a:spcBef>
                <a:spcPts val="0"/>
              </a:spcBef>
              <a:buNone/>
              <a:defRPr sz="1800">
                <a:solidFill>
                  <a:schemeClr val="dk1"/>
                </a:solidFill>
                <a:latin typeface="Calibri"/>
                <a:ea typeface="Calibri"/>
                <a:cs typeface="Calibri"/>
                <a:sym typeface="Calibri"/>
              </a:defRPr>
            </a:lvl8pPr>
            <a:lvl9pPr indent="0" lvl="8" marL="0" marR="0" rtl="0" algn="l">
              <a:spcBef>
                <a:spcPts val="0"/>
              </a:spcBef>
              <a:buNone/>
              <a:defRPr sz="1800">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112" name="Shape 112"/>
        <p:cNvGrpSpPr/>
        <p:nvPr/>
      </p:nvGrpSpPr>
      <p:grpSpPr>
        <a:xfrm>
          <a:off x="0" y="0"/>
          <a:ext cx="0" cy="0"/>
          <a:chOff x="0" y="0"/>
          <a:chExt cx="0" cy="0"/>
        </a:xfrm>
      </p:grpSpPr>
      <p:sp>
        <p:nvSpPr>
          <p:cNvPr id="113" name="Google Shape;113;p34"/>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4" name="Google Shape;114;p34"/>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15" name="Google Shape;115;p34"/>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16" name="Google Shape;116;p34"/>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17" name="Google Shape;117;p34"/>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18" name="Google Shape;118;p34"/>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Calibri"/>
                <a:ea typeface="Calibri"/>
                <a:cs typeface="Calibri"/>
                <a:sym typeface="Calibri"/>
              </a:defRPr>
            </a:lvl1pPr>
            <a:lvl2pPr indent="0" lvl="1" marL="0" marR="0" rtl="0" algn="l">
              <a:spcBef>
                <a:spcPts val="0"/>
              </a:spcBef>
              <a:buNone/>
              <a:defRPr sz="1800">
                <a:solidFill>
                  <a:schemeClr val="dk1"/>
                </a:solidFill>
                <a:latin typeface="Calibri"/>
                <a:ea typeface="Calibri"/>
                <a:cs typeface="Calibri"/>
                <a:sym typeface="Calibri"/>
              </a:defRPr>
            </a:lvl2pPr>
            <a:lvl3pPr indent="0" lvl="2" marL="0" marR="0" rtl="0" algn="l">
              <a:spcBef>
                <a:spcPts val="0"/>
              </a:spcBef>
              <a:buNone/>
              <a:defRPr sz="1800">
                <a:solidFill>
                  <a:schemeClr val="dk1"/>
                </a:solidFill>
                <a:latin typeface="Calibri"/>
                <a:ea typeface="Calibri"/>
                <a:cs typeface="Calibri"/>
                <a:sym typeface="Calibri"/>
              </a:defRPr>
            </a:lvl3pPr>
            <a:lvl4pPr indent="0" lvl="3" marL="0" marR="0" rtl="0" algn="l">
              <a:spcBef>
                <a:spcPts val="0"/>
              </a:spcBef>
              <a:buNone/>
              <a:defRPr sz="1800">
                <a:solidFill>
                  <a:schemeClr val="dk1"/>
                </a:solidFill>
                <a:latin typeface="Calibri"/>
                <a:ea typeface="Calibri"/>
                <a:cs typeface="Calibri"/>
                <a:sym typeface="Calibri"/>
              </a:defRPr>
            </a:lvl4pPr>
            <a:lvl5pPr indent="0" lvl="4" marL="0" marR="0" rtl="0" algn="l">
              <a:spcBef>
                <a:spcPts val="0"/>
              </a:spcBef>
              <a:buNone/>
              <a:defRPr sz="1800">
                <a:solidFill>
                  <a:schemeClr val="dk1"/>
                </a:solidFill>
                <a:latin typeface="Calibri"/>
                <a:ea typeface="Calibri"/>
                <a:cs typeface="Calibri"/>
                <a:sym typeface="Calibri"/>
              </a:defRPr>
            </a:lvl5pPr>
            <a:lvl6pPr indent="0" lvl="5" marL="0" marR="0" rtl="0" algn="l">
              <a:spcBef>
                <a:spcPts val="0"/>
              </a:spcBef>
              <a:buNone/>
              <a:defRPr sz="1800">
                <a:solidFill>
                  <a:schemeClr val="dk1"/>
                </a:solidFill>
                <a:latin typeface="Calibri"/>
                <a:ea typeface="Calibri"/>
                <a:cs typeface="Calibri"/>
                <a:sym typeface="Calibri"/>
              </a:defRPr>
            </a:lvl6pPr>
            <a:lvl7pPr indent="0" lvl="6" marL="0" marR="0" rtl="0" algn="l">
              <a:spcBef>
                <a:spcPts val="0"/>
              </a:spcBef>
              <a:buNone/>
              <a:defRPr sz="1800">
                <a:solidFill>
                  <a:schemeClr val="dk1"/>
                </a:solidFill>
                <a:latin typeface="Calibri"/>
                <a:ea typeface="Calibri"/>
                <a:cs typeface="Calibri"/>
                <a:sym typeface="Calibri"/>
              </a:defRPr>
            </a:lvl7pPr>
            <a:lvl8pPr indent="0" lvl="7" marL="0" marR="0" rtl="0" algn="l">
              <a:spcBef>
                <a:spcPts val="0"/>
              </a:spcBef>
              <a:buNone/>
              <a:defRPr sz="1800">
                <a:solidFill>
                  <a:schemeClr val="dk1"/>
                </a:solidFill>
                <a:latin typeface="Calibri"/>
                <a:ea typeface="Calibri"/>
                <a:cs typeface="Calibri"/>
                <a:sym typeface="Calibri"/>
              </a:defRPr>
            </a:lvl8pPr>
            <a:lvl9pPr indent="0" lvl="8" marL="0" marR="0" rtl="0" algn="l">
              <a:spcBef>
                <a:spcPts val="0"/>
              </a:spcBef>
              <a:buNone/>
              <a:defRPr sz="1800">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119" name="Shape 119"/>
        <p:cNvGrpSpPr/>
        <p:nvPr/>
      </p:nvGrpSpPr>
      <p:grpSpPr>
        <a:xfrm>
          <a:off x="0" y="0"/>
          <a:ext cx="0" cy="0"/>
          <a:chOff x="0" y="0"/>
          <a:chExt cx="0" cy="0"/>
        </a:xfrm>
      </p:grpSpPr>
      <p:sp>
        <p:nvSpPr>
          <p:cNvPr id="120" name="Google Shape;120;p35"/>
          <p:cNvSpPr txBox="1"/>
          <p:nvPr>
            <p:ph type="title"/>
          </p:nvPr>
        </p:nvSpPr>
        <p:spPr>
          <a:xfrm>
            <a:off x="839788"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21" name="Google Shape;121;p35"/>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Autofit/>
          </a:bodyPr>
          <a:lstStyle>
            <a:lvl1pPr indent="-228600" lvl="0" marL="457200" marR="0" rtl="0" algn="l">
              <a:lnSpc>
                <a:spcPct val="90000"/>
              </a:lnSpc>
              <a:spcBef>
                <a:spcPts val="1000"/>
              </a:spcBef>
              <a:spcAft>
                <a:spcPts val="0"/>
              </a:spcAft>
              <a:buClr>
                <a:schemeClr val="dk1"/>
              </a:buClr>
              <a:buSzPts val="2400"/>
              <a:buFont typeface="Arial"/>
              <a:buNone/>
              <a:defRPr b="1" i="0" sz="24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2000"/>
              <a:buFont typeface="Arial"/>
              <a:buNone/>
              <a:defRPr b="1" i="0" sz="20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1800"/>
              <a:buFont typeface="Arial"/>
              <a:buNone/>
              <a:defRPr b="1" i="0" sz="18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9pPr>
          </a:lstStyle>
          <a:p/>
        </p:txBody>
      </p:sp>
      <p:sp>
        <p:nvSpPr>
          <p:cNvPr id="122" name="Google Shape;122;p35"/>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3" name="Google Shape;123;p35"/>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Autofit/>
          </a:bodyPr>
          <a:lstStyle>
            <a:lvl1pPr indent="-228600" lvl="0" marL="457200" marR="0" rtl="0" algn="l">
              <a:lnSpc>
                <a:spcPct val="90000"/>
              </a:lnSpc>
              <a:spcBef>
                <a:spcPts val="1000"/>
              </a:spcBef>
              <a:spcAft>
                <a:spcPts val="0"/>
              </a:spcAft>
              <a:buClr>
                <a:schemeClr val="dk1"/>
              </a:buClr>
              <a:buSzPts val="2400"/>
              <a:buFont typeface="Arial"/>
              <a:buNone/>
              <a:defRPr b="1" i="0" sz="24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2000"/>
              <a:buFont typeface="Arial"/>
              <a:buNone/>
              <a:defRPr b="1" i="0" sz="20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1800"/>
              <a:buFont typeface="Arial"/>
              <a:buNone/>
              <a:defRPr b="1" i="0" sz="18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9pPr>
          </a:lstStyle>
          <a:p/>
        </p:txBody>
      </p:sp>
      <p:sp>
        <p:nvSpPr>
          <p:cNvPr id="124" name="Google Shape;124;p35"/>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5" name="Google Shape;125;p35"/>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26" name="Google Shape;126;p35"/>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27" name="Google Shape;127;p35"/>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Calibri"/>
                <a:ea typeface="Calibri"/>
                <a:cs typeface="Calibri"/>
                <a:sym typeface="Calibri"/>
              </a:defRPr>
            </a:lvl1pPr>
            <a:lvl2pPr indent="0" lvl="1" marL="0" marR="0" rtl="0" algn="l">
              <a:spcBef>
                <a:spcPts val="0"/>
              </a:spcBef>
              <a:buNone/>
              <a:defRPr sz="1800">
                <a:solidFill>
                  <a:schemeClr val="dk1"/>
                </a:solidFill>
                <a:latin typeface="Calibri"/>
                <a:ea typeface="Calibri"/>
                <a:cs typeface="Calibri"/>
                <a:sym typeface="Calibri"/>
              </a:defRPr>
            </a:lvl2pPr>
            <a:lvl3pPr indent="0" lvl="2" marL="0" marR="0" rtl="0" algn="l">
              <a:spcBef>
                <a:spcPts val="0"/>
              </a:spcBef>
              <a:buNone/>
              <a:defRPr sz="1800">
                <a:solidFill>
                  <a:schemeClr val="dk1"/>
                </a:solidFill>
                <a:latin typeface="Calibri"/>
                <a:ea typeface="Calibri"/>
                <a:cs typeface="Calibri"/>
                <a:sym typeface="Calibri"/>
              </a:defRPr>
            </a:lvl3pPr>
            <a:lvl4pPr indent="0" lvl="3" marL="0" marR="0" rtl="0" algn="l">
              <a:spcBef>
                <a:spcPts val="0"/>
              </a:spcBef>
              <a:buNone/>
              <a:defRPr sz="1800">
                <a:solidFill>
                  <a:schemeClr val="dk1"/>
                </a:solidFill>
                <a:latin typeface="Calibri"/>
                <a:ea typeface="Calibri"/>
                <a:cs typeface="Calibri"/>
                <a:sym typeface="Calibri"/>
              </a:defRPr>
            </a:lvl4pPr>
            <a:lvl5pPr indent="0" lvl="4" marL="0" marR="0" rtl="0" algn="l">
              <a:spcBef>
                <a:spcPts val="0"/>
              </a:spcBef>
              <a:buNone/>
              <a:defRPr sz="1800">
                <a:solidFill>
                  <a:schemeClr val="dk1"/>
                </a:solidFill>
                <a:latin typeface="Calibri"/>
                <a:ea typeface="Calibri"/>
                <a:cs typeface="Calibri"/>
                <a:sym typeface="Calibri"/>
              </a:defRPr>
            </a:lvl5pPr>
            <a:lvl6pPr indent="0" lvl="5" marL="0" marR="0" rtl="0" algn="l">
              <a:spcBef>
                <a:spcPts val="0"/>
              </a:spcBef>
              <a:buNone/>
              <a:defRPr sz="1800">
                <a:solidFill>
                  <a:schemeClr val="dk1"/>
                </a:solidFill>
                <a:latin typeface="Calibri"/>
                <a:ea typeface="Calibri"/>
                <a:cs typeface="Calibri"/>
                <a:sym typeface="Calibri"/>
              </a:defRPr>
            </a:lvl6pPr>
            <a:lvl7pPr indent="0" lvl="6" marL="0" marR="0" rtl="0" algn="l">
              <a:spcBef>
                <a:spcPts val="0"/>
              </a:spcBef>
              <a:buNone/>
              <a:defRPr sz="1800">
                <a:solidFill>
                  <a:schemeClr val="dk1"/>
                </a:solidFill>
                <a:latin typeface="Calibri"/>
                <a:ea typeface="Calibri"/>
                <a:cs typeface="Calibri"/>
                <a:sym typeface="Calibri"/>
              </a:defRPr>
            </a:lvl7pPr>
            <a:lvl8pPr indent="0" lvl="7" marL="0" marR="0" rtl="0" algn="l">
              <a:spcBef>
                <a:spcPts val="0"/>
              </a:spcBef>
              <a:buNone/>
              <a:defRPr sz="1800">
                <a:solidFill>
                  <a:schemeClr val="dk1"/>
                </a:solidFill>
                <a:latin typeface="Calibri"/>
                <a:ea typeface="Calibri"/>
                <a:cs typeface="Calibri"/>
                <a:sym typeface="Calibri"/>
              </a:defRPr>
            </a:lvl8pPr>
            <a:lvl9pPr indent="0" lvl="8" marL="0" marR="0" rtl="0" algn="l">
              <a:spcBef>
                <a:spcPts val="0"/>
              </a:spcBef>
              <a:buNone/>
              <a:defRPr sz="1800">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28" name="Shape 128"/>
        <p:cNvGrpSpPr/>
        <p:nvPr/>
      </p:nvGrpSpPr>
      <p:grpSpPr>
        <a:xfrm>
          <a:off x="0" y="0"/>
          <a:ext cx="0" cy="0"/>
          <a:chOff x="0" y="0"/>
          <a:chExt cx="0" cy="0"/>
        </a:xfrm>
      </p:grpSpPr>
      <p:sp>
        <p:nvSpPr>
          <p:cNvPr id="129" name="Google Shape;129;p36"/>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30" name="Google Shape;130;p36"/>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1" name="Google Shape;131;p36"/>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2" name="Google Shape;132;p36"/>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Calibri"/>
                <a:ea typeface="Calibri"/>
                <a:cs typeface="Calibri"/>
                <a:sym typeface="Calibri"/>
              </a:defRPr>
            </a:lvl1pPr>
            <a:lvl2pPr indent="0" lvl="1" marL="0" marR="0" rtl="0" algn="l">
              <a:spcBef>
                <a:spcPts val="0"/>
              </a:spcBef>
              <a:buNone/>
              <a:defRPr sz="1800">
                <a:solidFill>
                  <a:schemeClr val="dk1"/>
                </a:solidFill>
                <a:latin typeface="Calibri"/>
                <a:ea typeface="Calibri"/>
                <a:cs typeface="Calibri"/>
                <a:sym typeface="Calibri"/>
              </a:defRPr>
            </a:lvl2pPr>
            <a:lvl3pPr indent="0" lvl="2" marL="0" marR="0" rtl="0" algn="l">
              <a:spcBef>
                <a:spcPts val="0"/>
              </a:spcBef>
              <a:buNone/>
              <a:defRPr sz="1800">
                <a:solidFill>
                  <a:schemeClr val="dk1"/>
                </a:solidFill>
                <a:latin typeface="Calibri"/>
                <a:ea typeface="Calibri"/>
                <a:cs typeface="Calibri"/>
                <a:sym typeface="Calibri"/>
              </a:defRPr>
            </a:lvl3pPr>
            <a:lvl4pPr indent="0" lvl="3" marL="0" marR="0" rtl="0" algn="l">
              <a:spcBef>
                <a:spcPts val="0"/>
              </a:spcBef>
              <a:buNone/>
              <a:defRPr sz="1800">
                <a:solidFill>
                  <a:schemeClr val="dk1"/>
                </a:solidFill>
                <a:latin typeface="Calibri"/>
                <a:ea typeface="Calibri"/>
                <a:cs typeface="Calibri"/>
                <a:sym typeface="Calibri"/>
              </a:defRPr>
            </a:lvl4pPr>
            <a:lvl5pPr indent="0" lvl="4" marL="0" marR="0" rtl="0" algn="l">
              <a:spcBef>
                <a:spcPts val="0"/>
              </a:spcBef>
              <a:buNone/>
              <a:defRPr sz="1800">
                <a:solidFill>
                  <a:schemeClr val="dk1"/>
                </a:solidFill>
                <a:latin typeface="Calibri"/>
                <a:ea typeface="Calibri"/>
                <a:cs typeface="Calibri"/>
                <a:sym typeface="Calibri"/>
              </a:defRPr>
            </a:lvl5pPr>
            <a:lvl6pPr indent="0" lvl="5" marL="0" marR="0" rtl="0" algn="l">
              <a:spcBef>
                <a:spcPts val="0"/>
              </a:spcBef>
              <a:buNone/>
              <a:defRPr sz="1800">
                <a:solidFill>
                  <a:schemeClr val="dk1"/>
                </a:solidFill>
                <a:latin typeface="Calibri"/>
                <a:ea typeface="Calibri"/>
                <a:cs typeface="Calibri"/>
                <a:sym typeface="Calibri"/>
              </a:defRPr>
            </a:lvl6pPr>
            <a:lvl7pPr indent="0" lvl="6" marL="0" marR="0" rtl="0" algn="l">
              <a:spcBef>
                <a:spcPts val="0"/>
              </a:spcBef>
              <a:buNone/>
              <a:defRPr sz="1800">
                <a:solidFill>
                  <a:schemeClr val="dk1"/>
                </a:solidFill>
                <a:latin typeface="Calibri"/>
                <a:ea typeface="Calibri"/>
                <a:cs typeface="Calibri"/>
                <a:sym typeface="Calibri"/>
              </a:defRPr>
            </a:lvl7pPr>
            <a:lvl8pPr indent="0" lvl="7" marL="0" marR="0" rtl="0" algn="l">
              <a:spcBef>
                <a:spcPts val="0"/>
              </a:spcBef>
              <a:buNone/>
              <a:defRPr sz="1800">
                <a:solidFill>
                  <a:schemeClr val="dk1"/>
                </a:solidFill>
                <a:latin typeface="Calibri"/>
                <a:ea typeface="Calibri"/>
                <a:cs typeface="Calibri"/>
                <a:sym typeface="Calibri"/>
              </a:defRPr>
            </a:lvl8pPr>
            <a:lvl9pPr indent="0" lvl="8" marL="0" marR="0" rtl="0" algn="l">
              <a:spcBef>
                <a:spcPts val="0"/>
              </a:spcBef>
              <a:buNone/>
              <a:defRPr sz="1800">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33" name="Shape 133"/>
        <p:cNvGrpSpPr/>
        <p:nvPr/>
      </p:nvGrpSpPr>
      <p:grpSpPr>
        <a:xfrm>
          <a:off x="0" y="0"/>
          <a:ext cx="0" cy="0"/>
          <a:chOff x="0" y="0"/>
          <a:chExt cx="0" cy="0"/>
        </a:xfrm>
      </p:grpSpPr>
      <p:sp>
        <p:nvSpPr>
          <p:cNvPr id="134" name="Google Shape;134;p37"/>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5" name="Google Shape;135;p37"/>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6" name="Google Shape;136;p37"/>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Calibri"/>
                <a:ea typeface="Calibri"/>
                <a:cs typeface="Calibri"/>
                <a:sym typeface="Calibri"/>
              </a:defRPr>
            </a:lvl1pPr>
            <a:lvl2pPr indent="0" lvl="1" marL="0" marR="0" rtl="0" algn="l">
              <a:spcBef>
                <a:spcPts val="0"/>
              </a:spcBef>
              <a:buNone/>
              <a:defRPr sz="1800">
                <a:solidFill>
                  <a:schemeClr val="dk1"/>
                </a:solidFill>
                <a:latin typeface="Calibri"/>
                <a:ea typeface="Calibri"/>
                <a:cs typeface="Calibri"/>
                <a:sym typeface="Calibri"/>
              </a:defRPr>
            </a:lvl2pPr>
            <a:lvl3pPr indent="0" lvl="2" marL="0" marR="0" rtl="0" algn="l">
              <a:spcBef>
                <a:spcPts val="0"/>
              </a:spcBef>
              <a:buNone/>
              <a:defRPr sz="1800">
                <a:solidFill>
                  <a:schemeClr val="dk1"/>
                </a:solidFill>
                <a:latin typeface="Calibri"/>
                <a:ea typeface="Calibri"/>
                <a:cs typeface="Calibri"/>
                <a:sym typeface="Calibri"/>
              </a:defRPr>
            </a:lvl3pPr>
            <a:lvl4pPr indent="0" lvl="3" marL="0" marR="0" rtl="0" algn="l">
              <a:spcBef>
                <a:spcPts val="0"/>
              </a:spcBef>
              <a:buNone/>
              <a:defRPr sz="1800">
                <a:solidFill>
                  <a:schemeClr val="dk1"/>
                </a:solidFill>
                <a:latin typeface="Calibri"/>
                <a:ea typeface="Calibri"/>
                <a:cs typeface="Calibri"/>
                <a:sym typeface="Calibri"/>
              </a:defRPr>
            </a:lvl4pPr>
            <a:lvl5pPr indent="0" lvl="4" marL="0" marR="0" rtl="0" algn="l">
              <a:spcBef>
                <a:spcPts val="0"/>
              </a:spcBef>
              <a:buNone/>
              <a:defRPr sz="1800">
                <a:solidFill>
                  <a:schemeClr val="dk1"/>
                </a:solidFill>
                <a:latin typeface="Calibri"/>
                <a:ea typeface="Calibri"/>
                <a:cs typeface="Calibri"/>
                <a:sym typeface="Calibri"/>
              </a:defRPr>
            </a:lvl5pPr>
            <a:lvl6pPr indent="0" lvl="5" marL="0" marR="0" rtl="0" algn="l">
              <a:spcBef>
                <a:spcPts val="0"/>
              </a:spcBef>
              <a:buNone/>
              <a:defRPr sz="1800">
                <a:solidFill>
                  <a:schemeClr val="dk1"/>
                </a:solidFill>
                <a:latin typeface="Calibri"/>
                <a:ea typeface="Calibri"/>
                <a:cs typeface="Calibri"/>
                <a:sym typeface="Calibri"/>
              </a:defRPr>
            </a:lvl6pPr>
            <a:lvl7pPr indent="0" lvl="6" marL="0" marR="0" rtl="0" algn="l">
              <a:spcBef>
                <a:spcPts val="0"/>
              </a:spcBef>
              <a:buNone/>
              <a:defRPr sz="1800">
                <a:solidFill>
                  <a:schemeClr val="dk1"/>
                </a:solidFill>
                <a:latin typeface="Calibri"/>
                <a:ea typeface="Calibri"/>
                <a:cs typeface="Calibri"/>
                <a:sym typeface="Calibri"/>
              </a:defRPr>
            </a:lvl7pPr>
            <a:lvl8pPr indent="0" lvl="7" marL="0" marR="0" rtl="0" algn="l">
              <a:spcBef>
                <a:spcPts val="0"/>
              </a:spcBef>
              <a:buNone/>
              <a:defRPr sz="1800">
                <a:solidFill>
                  <a:schemeClr val="dk1"/>
                </a:solidFill>
                <a:latin typeface="Calibri"/>
                <a:ea typeface="Calibri"/>
                <a:cs typeface="Calibri"/>
                <a:sym typeface="Calibri"/>
              </a:defRPr>
            </a:lvl8pPr>
            <a:lvl9pPr indent="0" lvl="8" marL="0" marR="0" rtl="0" algn="l">
              <a:spcBef>
                <a:spcPts val="0"/>
              </a:spcBef>
              <a:buNone/>
              <a:defRPr sz="1800">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37" name="Shape 137"/>
        <p:cNvGrpSpPr/>
        <p:nvPr/>
      </p:nvGrpSpPr>
      <p:grpSpPr>
        <a:xfrm>
          <a:off x="0" y="0"/>
          <a:ext cx="0" cy="0"/>
          <a:chOff x="0" y="0"/>
          <a:chExt cx="0" cy="0"/>
        </a:xfrm>
      </p:grpSpPr>
      <p:sp>
        <p:nvSpPr>
          <p:cNvPr id="138" name="Google Shape;138;p38"/>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marR="0" rtl="0" algn="l">
              <a:lnSpc>
                <a:spcPct val="90000"/>
              </a:lnSpc>
              <a:spcBef>
                <a:spcPts val="0"/>
              </a:spcBef>
              <a:spcAft>
                <a:spcPts val="0"/>
              </a:spcAft>
              <a:buClr>
                <a:schemeClr val="dk1"/>
              </a:buClr>
              <a:buSzPts val="3200"/>
              <a:buFont typeface="Calibri"/>
              <a:buNone/>
              <a:defRPr b="0" i="0" sz="32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39" name="Google Shape;139;p38"/>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indent="-431800" lvl="0" marL="457200" marR="0" rtl="0" algn="l">
              <a:lnSpc>
                <a:spcPct val="90000"/>
              </a:lnSpc>
              <a:spcBef>
                <a:spcPts val="100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90000"/>
              </a:lnSpc>
              <a:spcBef>
                <a:spcPts val="5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40" name="Google Shape;140;p38"/>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1400"/>
              <a:buFont typeface="Arial"/>
              <a:buNone/>
              <a:defRPr b="0" i="0" sz="14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9pPr>
          </a:lstStyle>
          <a:p/>
        </p:txBody>
      </p:sp>
      <p:sp>
        <p:nvSpPr>
          <p:cNvPr id="141" name="Google Shape;141;p38"/>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2" name="Google Shape;142;p38"/>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3" name="Google Shape;143;p38"/>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Calibri"/>
                <a:ea typeface="Calibri"/>
                <a:cs typeface="Calibri"/>
                <a:sym typeface="Calibri"/>
              </a:defRPr>
            </a:lvl1pPr>
            <a:lvl2pPr indent="0" lvl="1" marL="0" marR="0" rtl="0" algn="l">
              <a:spcBef>
                <a:spcPts val="0"/>
              </a:spcBef>
              <a:buNone/>
              <a:defRPr sz="1800">
                <a:solidFill>
                  <a:schemeClr val="dk1"/>
                </a:solidFill>
                <a:latin typeface="Calibri"/>
                <a:ea typeface="Calibri"/>
                <a:cs typeface="Calibri"/>
                <a:sym typeface="Calibri"/>
              </a:defRPr>
            </a:lvl2pPr>
            <a:lvl3pPr indent="0" lvl="2" marL="0" marR="0" rtl="0" algn="l">
              <a:spcBef>
                <a:spcPts val="0"/>
              </a:spcBef>
              <a:buNone/>
              <a:defRPr sz="1800">
                <a:solidFill>
                  <a:schemeClr val="dk1"/>
                </a:solidFill>
                <a:latin typeface="Calibri"/>
                <a:ea typeface="Calibri"/>
                <a:cs typeface="Calibri"/>
                <a:sym typeface="Calibri"/>
              </a:defRPr>
            </a:lvl3pPr>
            <a:lvl4pPr indent="0" lvl="3" marL="0" marR="0" rtl="0" algn="l">
              <a:spcBef>
                <a:spcPts val="0"/>
              </a:spcBef>
              <a:buNone/>
              <a:defRPr sz="1800">
                <a:solidFill>
                  <a:schemeClr val="dk1"/>
                </a:solidFill>
                <a:latin typeface="Calibri"/>
                <a:ea typeface="Calibri"/>
                <a:cs typeface="Calibri"/>
                <a:sym typeface="Calibri"/>
              </a:defRPr>
            </a:lvl4pPr>
            <a:lvl5pPr indent="0" lvl="4" marL="0" marR="0" rtl="0" algn="l">
              <a:spcBef>
                <a:spcPts val="0"/>
              </a:spcBef>
              <a:buNone/>
              <a:defRPr sz="1800">
                <a:solidFill>
                  <a:schemeClr val="dk1"/>
                </a:solidFill>
                <a:latin typeface="Calibri"/>
                <a:ea typeface="Calibri"/>
                <a:cs typeface="Calibri"/>
                <a:sym typeface="Calibri"/>
              </a:defRPr>
            </a:lvl5pPr>
            <a:lvl6pPr indent="0" lvl="5" marL="0" marR="0" rtl="0" algn="l">
              <a:spcBef>
                <a:spcPts val="0"/>
              </a:spcBef>
              <a:buNone/>
              <a:defRPr sz="1800">
                <a:solidFill>
                  <a:schemeClr val="dk1"/>
                </a:solidFill>
                <a:latin typeface="Calibri"/>
                <a:ea typeface="Calibri"/>
                <a:cs typeface="Calibri"/>
                <a:sym typeface="Calibri"/>
              </a:defRPr>
            </a:lvl6pPr>
            <a:lvl7pPr indent="0" lvl="6" marL="0" marR="0" rtl="0" algn="l">
              <a:spcBef>
                <a:spcPts val="0"/>
              </a:spcBef>
              <a:buNone/>
              <a:defRPr sz="1800">
                <a:solidFill>
                  <a:schemeClr val="dk1"/>
                </a:solidFill>
                <a:latin typeface="Calibri"/>
                <a:ea typeface="Calibri"/>
                <a:cs typeface="Calibri"/>
                <a:sym typeface="Calibri"/>
              </a:defRPr>
            </a:lvl7pPr>
            <a:lvl8pPr indent="0" lvl="7" marL="0" marR="0" rtl="0" algn="l">
              <a:spcBef>
                <a:spcPts val="0"/>
              </a:spcBef>
              <a:buNone/>
              <a:defRPr sz="1800">
                <a:solidFill>
                  <a:schemeClr val="dk1"/>
                </a:solidFill>
                <a:latin typeface="Calibri"/>
                <a:ea typeface="Calibri"/>
                <a:cs typeface="Calibri"/>
                <a:sym typeface="Calibri"/>
              </a:defRPr>
            </a:lvl8pPr>
            <a:lvl9pPr indent="0" lvl="8" marL="0" marR="0" rtl="0" algn="l">
              <a:spcBef>
                <a:spcPts val="0"/>
              </a:spcBef>
              <a:buNone/>
              <a:defRPr sz="1800">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44" name="Shape 144"/>
        <p:cNvGrpSpPr/>
        <p:nvPr/>
      </p:nvGrpSpPr>
      <p:grpSpPr>
        <a:xfrm>
          <a:off x="0" y="0"/>
          <a:ext cx="0" cy="0"/>
          <a:chOff x="0" y="0"/>
          <a:chExt cx="0" cy="0"/>
        </a:xfrm>
      </p:grpSpPr>
      <p:sp>
        <p:nvSpPr>
          <p:cNvPr id="145" name="Google Shape;145;p39"/>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marR="0" rtl="0" algn="l">
              <a:lnSpc>
                <a:spcPct val="90000"/>
              </a:lnSpc>
              <a:spcBef>
                <a:spcPts val="0"/>
              </a:spcBef>
              <a:spcAft>
                <a:spcPts val="0"/>
              </a:spcAft>
              <a:buClr>
                <a:schemeClr val="dk1"/>
              </a:buClr>
              <a:buSzPts val="3200"/>
              <a:buFont typeface="Calibri"/>
              <a:buNone/>
              <a:defRPr b="0" i="0" sz="32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46" name="Google Shape;146;p39"/>
          <p:cNvSpPr/>
          <p:nvPr>
            <p:ph idx="2" type="pic"/>
          </p:nvPr>
        </p:nvSpPr>
        <p:spPr>
          <a:xfrm>
            <a:off x="5183188" y="987425"/>
            <a:ext cx="6172200" cy="4873625"/>
          </a:xfrm>
          <a:prstGeom prst="rect">
            <a:avLst/>
          </a:prstGeom>
          <a:noFill/>
          <a:ln>
            <a:noFill/>
          </a:ln>
        </p:spPr>
      </p:sp>
      <p:sp>
        <p:nvSpPr>
          <p:cNvPr id="147" name="Google Shape;147;p39"/>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1400"/>
              <a:buFont typeface="Arial"/>
              <a:buNone/>
              <a:defRPr b="0" i="0" sz="14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9pPr>
          </a:lstStyle>
          <a:p/>
        </p:txBody>
      </p:sp>
      <p:sp>
        <p:nvSpPr>
          <p:cNvPr id="148" name="Google Shape;148;p39"/>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9" name="Google Shape;149;p39"/>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50" name="Google Shape;150;p39"/>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Calibri"/>
                <a:ea typeface="Calibri"/>
                <a:cs typeface="Calibri"/>
                <a:sym typeface="Calibri"/>
              </a:defRPr>
            </a:lvl1pPr>
            <a:lvl2pPr indent="0" lvl="1" marL="0" marR="0" rtl="0" algn="l">
              <a:spcBef>
                <a:spcPts val="0"/>
              </a:spcBef>
              <a:buNone/>
              <a:defRPr sz="1800">
                <a:solidFill>
                  <a:schemeClr val="dk1"/>
                </a:solidFill>
                <a:latin typeface="Calibri"/>
                <a:ea typeface="Calibri"/>
                <a:cs typeface="Calibri"/>
                <a:sym typeface="Calibri"/>
              </a:defRPr>
            </a:lvl2pPr>
            <a:lvl3pPr indent="0" lvl="2" marL="0" marR="0" rtl="0" algn="l">
              <a:spcBef>
                <a:spcPts val="0"/>
              </a:spcBef>
              <a:buNone/>
              <a:defRPr sz="1800">
                <a:solidFill>
                  <a:schemeClr val="dk1"/>
                </a:solidFill>
                <a:latin typeface="Calibri"/>
                <a:ea typeface="Calibri"/>
                <a:cs typeface="Calibri"/>
                <a:sym typeface="Calibri"/>
              </a:defRPr>
            </a:lvl3pPr>
            <a:lvl4pPr indent="0" lvl="3" marL="0" marR="0" rtl="0" algn="l">
              <a:spcBef>
                <a:spcPts val="0"/>
              </a:spcBef>
              <a:buNone/>
              <a:defRPr sz="1800">
                <a:solidFill>
                  <a:schemeClr val="dk1"/>
                </a:solidFill>
                <a:latin typeface="Calibri"/>
                <a:ea typeface="Calibri"/>
                <a:cs typeface="Calibri"/>
                <a:sym typeface="Calibri"/>
              </a:defRPr>
            </a:lvl4pPr>
            <a:lvl5pPr indent="0" lvl="4" marL="0" marR="0" rtl="0" algn="l">
              <a:spcBef>
                <a:spcPts val="0"/>
              </a:spcBef>
              <a:buNone/>
              <a:defRPr sz="1800">
                <a:solidFill>
                  <a:schemeClr val="dk1"/>
                </a:solidFill>
                <a:latin typeface="Calibri"/>
                <a:ea typeface="Calibri"/>
                <a:cs typeface="Calibri"/>
                <a:sym typeface="Calibri"/>
              </a:defRPr>
            </a:lvl5pPr>
            <a:lvl6pPr indent="0" lvl="5" marL="0" marR="0" rtl="0" algn="l">
              <a:spcBef>
                <a:spcPts val="0"/>
              </a:spcBef>
              <a:buNone/>
              <a:defRPr sz="1800">
                <a:solidFill>
                  <a:schemeClr val="dk1"/>
                </a:solidFill>
                <a:latin typeface="Calibri"/>
                <a:ea typeface="Calibri"/>
                <a:cs typeface="Calibri"/>
                <a:sym typeface="Calibri"/>
              </a:defRPr>
            </a:lvl6pPr>
            <a:lvl7pPr indent="0" lvl="6" marL="0" marR="0" rtl="0" algn="l">
              <a:spcBef>
                <a:spcPts val="0"/>
              </a:spcBef>
              <a:buNone/>
              <a:defRPr sz="1800">
                <a:solidFill>
                  <a:schemeClr val="dk1"/>
                </a:solidFill>
                <a:latin typeface="Calibri"/>
                <a:ea typeface="Calibri"/>
                <a:cs typeface="Calibri"/>
                <a:sym typeface="Calibri"/>
              </a:defRPr>
            </a:lvl7pPr>
            <a:lvl8pPr indent="0" lvl="7" marL="0" marR="0" rtl="0" algn="l">
              <a:spcBef>
                <a:spcPts val="0"/>
              </a:spcBef>
              <a:buNone/>
              <a:defRPr sz="1800">
                <a:solidFill>
                  <a:schemeClr val="dk1"/>
                </a:solidFill>
                <a:latin typeface="Calibri"/>
                <a:ea typeface="Calibri"/>
                <a:cs typeface="Calibri"/>
                <a:sym typeface="Calibri"/>
              </a:defRPr>
            </a:lvl8pPr>
            <a:lvl9pPr indent="0" lvl="8" marL="0" marR="0" rtl="0" algn="l">
              <a:spcBef>
                <a:spcPts val="0"/>
              </a:spcBef>
              <a:buNone/>
              <a:defRPr sz="1800">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51" name="Shape 151"/>
        <p:cNvGrpSpPr/>
        <p:nvPr/>
      </p:nvGrpSpPr>
      <p:grpSpPr>
        <a:xfrm>
          <a:off x="0" y="0"/>
          <a:ext cx="0" cy="0"/>
          <a:chOff x="0" y="0"/>
          <a:chExt cx="0" cy="0"/>
        </a:xfrm>
      </p:grpSpPr>
      <p:sp>
        <p:nvSpPr>
          <p:cNvPr id="152" name="Google Shape;152;p40"/>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53" name="Google Shape;153;p40"/>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54" name="Google Shape;154;p40"/>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55" name="Google Shape;155;p40"/>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56" name="Google Shape;156;p40"/>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Calibri"/>
                <a:ea typeface="Calibri"/>
                <a:cs typeface="Calibri"/>
                <a:sym typeface="Calibri"/>
              </a:defRPr>
            </a:lvl1pPr>
            <a:lvl2pPr indent="0" lvl="1" marL="0" marR="0" rtl="0" algn="l">
              <a:spcBef>
                <a:spcPts val="0"/>
              </a:spcBef>
              <a:buNone/>
              <a:defRPr sz="1800">
                <a:solidFill>
                  <a:schemeClr val="dk1"/>
                </a:solidFill>
                <a:latin typeface="Calibri"/>
                <a:ea typeface="Calibri"/>
                <a:cs typeface="Calibri"/>
                <a:sym typeface="Calibri"/>
              </a:defRPr>
            </a:lvl2pPr>
            <a:lvl3pPr indent="0" lvl="2" marL="0" marR="0" rtl="0" algn="l">
              <a:spcBef>
                <a:spcPts val="0"/>
              </a:spcBef>
              <a:buNone/>
              <a:defRPr sz="1800">
                <a:solidFill>
                  <a:schemeClr val="dk1"/>
                </a:solidFill>
                <a:latin typeface="Calibri"/>
                <a:ea typeface="Calibri"/>
                <a:cs typeface="Calibri"/>
                <a:sym typeface="Calibri"/>
              </a:defRPr>
            </a:lvl3pPr>
            <a:lvl4pPr indent="0" lvl="3" marL="0" marR="0" rtl="0" algn="l">
              <a:spcBef>
                <a:spcPts val="0"/>
              </a:spcBef>
              <a:buNone/>
              <a:defRPr sz="1800">
                <a:solidFill>
                  <a:schemeClr val="dk1"/>
                </a:solidFill>
                <a:latin typeface="Calibri"/>
                <a:ea typeface="Calibri"/>
                <a:cs typeface="Calibri"/>
                <a:sym typeface="Calibri"/>
              </a:defRPr>
            </a:lvl4pPr>
            <a:lvl5pPr indent="0" lvl="4" marL="0" marR="0" rtl="0" algn="l">
              <a:spcBef>
                <a:spcPts val="0"/>
              </a:spcBef>
              <a:buNone/>
              <a:defRPr sz="1800">
                <a:solidFill>
                  <a:schemeClr val="dk1"/>
                </a:solidFill>
                <a:latin typeface="Calibri"/>
                <a:ea typeface="Calibri"/>
                <a:cs typeface="Calibri"/>
                <a:sym typeface="Calibri"/>
              </a:defRPr>
            </a:lvl5pPr>
            <a:lvl6pPr indent="0" lvl="5" marL="0" marR="0" rtl="0" algn="l">
              <a:spcBef>
                <a:spcPts val="0"/>
              </a:spcBef>
              <a:buNone/>
              <a:defRPr sz="1800">
                <a:solidFill>
                  <a:schemeClr val="dk1"/>
                </a:solidFill>
                <a:latin typeface="Calibri"/>
                <a:ea typeface="Calibri"/>
                <a:cs typeface="Calibri"/>
                <a:sym typeface="Calibri"/>
              </a:defRPr>
            </a:lvl6pPr>
            <a:lvl7pPr indent="0" lvl="6" marL="0" marR="0" rtl="0" algn="l">
              <a:spcBef>
                <a:spcPts val="0"/>
              </a:spcBef>
              <a:buNone/>
              <a:defRPr sz="1800">
                <a:solidFill>
                  <a:schemeClr val="dk1"/>
                </a:solidFill>
                <a:latin typeface="Calibri"/>
                <a:ea typeface="Calibri"/>
                <a:cs typeface="Calibri"/>
                <a:sym typeface="Calibri"/>
              </a:defRPr>
            </a:lvl7pPr>
            <a:lvl8pPr indent="0" lvl="7" marL="0" marR="0" rtl="0" algn="l">
              <a:spcBef>
                <a:spcPts val="0"/>
              </a:spcBef>
              <a:buNone/>
              <a:defRPr sz="1800">
                <a:solidFill>
                  <a:schemeClr val="dk1"/>
                </a:solidFill>
                <a:latin typeface="Calibri"/>
                <a:ea typeface="Calibri"/>
                <a:cs typeface="Calibri"/>
                <a:sym typeface="Calibri"/>
              </a:defRPr>
            </a:lvl8pPr>
            <a:lvl9pPr indent="0" lvl="8" marL="0" marR="0" rtl="0" algn="l">
              <a:spcBef>
                <a:spcPts val="0"/>
              </a:spcBef>
              <a:buNone/>
              <a:defRPr sz="1800">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57" name="Shape 157"/>
        <p:cNvGrpSpPr/>
        <p:nvPr/>
      </p:nvGrpSpPr>
      <p:grpSpPr>
        <a:xfrm>
          <a:off x="0" y="0"/>
          <a:ext cx="0" cy="0"/>
          <a:chOff x="0" y="0"/>
          <a:chExt cx="0" cy="0"/>
        </a:xfrm>
      </p:grpSpPr>
      <p:sp>
        <p:nvSpPr>
          <p:cNvPr id="158" name="Google Shape;158;p41"/>
          <p:cNvSpPr txBox="1"/>
          <p:nvPr>
            <p:ph type="title"/>
          </p:nvPr>
        </p:nvSpPr>
        <p:spPr>
          <a:xfrm rot="5400000">
            <a:off x="7133431" y="1956594"/>
            <a:ext cx="5811838" cy="26289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59" name="Google Shape;159;p41"/>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60" name="Google Shape;160;p41"/>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61" name="Google Shape;161;p41"/>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62" name="Google Shape;162;p41"/>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Calibri"/>
                <a:ea typeface="Calibri"/>
                <a:cs typeface="Calibri"/>
                <a:sym typeface="Calibri"/>
              </a:defRPr>
            </a:lvl1pPr>
            <a:lvl2pPr indent="0" lvl="1" marL="0" marR="0" rtl="0" algn="l">
              <a:spcBef>
                <a:spcPts val="0"/>
              </a:spcBef>
              <a:buNone/>
              <a:defRPr sz="1800">
                <a:solidFill>
                  <a:schemeClr val="dk1"/>
                </a:solidFill>
                <a:latin typeface="Calibri"/>
                <a:ea typeface="Calibri"/>
                <a:cs typeface="Calibri"/>
                <a:sym typeface="Calibri"/>
              </a:defRPr>
            </a:lvl2pPr>
            <a:lvl3pPr indent="0" lvl="2" marL="0" marR="0" rtl="0" algn="l">
              <a:spcBef>
                <a:spcPts val="0"/>
              </a:spcBef>
              <a:buNone/>
              <a:defRPr sz="1800">
                <a:solidFill>
                  <a:schemeClr val="dk1"/>
                </a:solidFill>
                <a:latin typeface="Calibri"/>
                <a:ea typeface="Calibri"/>
                <a:cs typeface="Calibri"/>
                <a:sym typeface="Calibri"/>
              </a:defRPr>
            </a:lvl3pPr>
            <a:lvl4pPr indent="0" lvl="3" marL="0" marR="0" rtl="0" algn="l">
              <a:spcBef>
                <a:spcPts val="0"/>
              </a:spcBef>
              <a:buNone/>
              <a:defRPr sz="1800">
                <a:solidFill>
                  <a:schemeClr val="dk1"/>
                </a:solidFill>
                <a:latin typeface="Calibri"/>
                <a:ea typeface="Calibri"/>
                <a:cs typeface="Calibri"/>
                <a:sym typeface="Calibri"/>
              </a:defRPr>
            </a:lvl4pPr>
            <a:lvl5pPr indent="0" lvl="4" marL="0" marR="0" rtl="0" algn="l">
              <a:spcBef>
                <a:spcPts val="0"/>
              </a:spcBef>
              <a:buNone/>
              <a:defRPr sz="1800">
                <a:solidFill>
                  <a:schemeClr val="dk1"/>
                </a:solidFill>
                <a:latin typeface="Calibri"/>
                <a:ea typeface="Calibri"/>
                <a:cs typeface="Calibri"/>
                <a:sym typeface="Calibri"/>
              </a:defRPr>
            </a:lvl5pPr>
            <a:lvl6pPr indent="0" lvl="5" marL="0" marR="0" rtl="0" algn="l">
              <a:spcBef>
                <a:spcPts val="0"/>
              </a:spcBef>
              <a:buNone/>
              <a:defRPr sz="1800">
                <a:solidFill>
                  <a:schemeClr val="dk1"/>
                </a:solidFill>
                <a:latin typeface="Calibri"/>
                <a:ea typeface="Calibri"/>
                <a:cs typeface="Calibri"/>
                <a:sym typeface="Calibri"/>
              </a:defRPr>
            </a:lvl6pPr>
            <a:lvl7pPr indent="0" lvl="6" marL="0" marR="0" rtl="0" algn="l">
              <a:spcBef>
                <a:spcPts val="0"/>
              </a:spcBef>
              <a:buNone/>
              <a:defRPr sz="1800">
                <a:solidFill>
                  <a:schemeClr val="dk1"/>
                </a:solidFill>
                <a:latin typeface="Calibri"/>
                <a:ea typeface="Calibri"/>
                <a:cs typeface="Calibri"/>
                <a:sym typeface="Calibri"/>
              </a:defRPr>
            </a:lvl7pPr>
            <a:lvl8pPr indent="0" lvl="7" marL="0" marR="0" rtl="0" algn="l">
              <a:spcBef>
                <a:spcPts val="0"/>
              </a:spcBef>
              <a:buNone/>
              <a:defRPr sz="1800">
                <a:solidFill>
                  <a:schemeClr val="dk1"/>
                </a:solidFill>
                <a:latin typeface="Calibri"/>
                <a:ea typeface="Calibri"/>
                <a:cs typeface="Calibri"/>
                <a:sym typeface="Calibri"/>
              </a:defRPr>
            </a:lvl8pPr>
            <a:lvl9pPr indent="0" lvl="8" marL="0" marR="0" rtl="0" algn="l">
              <a:spcBef>
                <a:spcPts val="0"/>
              </a:spcBef>
              <a:buNone/>
              <a:defRPr sz="1800">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78" name="Shape 178"/>
        <p:cNvGrpSpPr/>
        <p:nvPr/>
      </p:nvGrpSpPr>
      <p:grpSpPr>
        <a:xfrm>
          <a:off x="0" y="0"/>
          <a:ext cx="0" cy="0"/>
          <a:chOff x="0" y="0"/>
          <a:chExt cx="0" cy="0"/>
        </a:xfrm>
      </p:grpSpPr>
      <p:sp>
        <p:nvSpPr>
          <p:cNvPr id="179" name="Google Shape;179;p31"/>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80" name="Google Shape;180;p31"/>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81" name="Google Shape;181;p31"/>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82" name="Shape 182"/>
        <p:cNvGrpSpPr/>
        <p:nvPr/>
      </p:nvGrpSpPr>
      <p:grpSpPr>
        <a:xfrm>
          <a:off x="0" y="0"/>
          <a:ext cx="0" cy="0"/>
          <a:chOff x="0" y="0"/>
          <a:chExt cx="0" cy="0"/>
        </a:xfrm>
      </p:grpSpPr>
      <p:sp>
        <p:nvSpPr>
          <p:cNvPr id="183" name="Google Shape;183;p52"/>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Autofit/>
          </a:bodyPr>
          <a:lstStyle>
            <a:lvl1pPr lvl="0" marR="0" rtl="0" algn="ctr">
              <a:lnSpc>
                <a:spcPct val="90000"/>
              </a:lnSpc>
              <a:spcBef>
                <a:spcPts val="0"/>
              </a:spcBef>
              <a:spcAft>
                <a:spcPts val="0"/>
              </a:spcAft>
              <a:buClr>
                <a:schemeClr val="dk1"/>
              </a:buClr>
              <a:buSzPts val="6000"/>
              <a:buFont typeface="Calibri"/>
              <a:buNone/>
              <a:defRPr b="0" i="0" sz="60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84" name="Google Shape;184;p52"/>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Autofit/>
          </a:bodyPr>
          <a:lstStyle>
            <a:lvl1pPr lvl="0" marR="0" rtl="0" algn="ctr">
              <a:lnSpc>
                <a:spcPct val="90000"/>
              </a:lnSpc>
              <a:spcBef>
                <a:spcPts val="10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1pPr>
            <a:lvl2pPr lvl="1" marR="0" rtl="0" algn="ctr">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2pPr>
            <a:lvl3pPr lvl="2" marR="0" rtl="0" algn="ctr">
              <a:lnSpc>
                <a:spcPct val="90000"/>
              </a:lnSpc>
              <a:spcBef>
                <a:spcPts val="500"/>
              </a:spcBef>
              <a:spcAft>
                <a:spcPts val="0"/>
              </a:spcAft>
              <a:buClr>
                <a:schemeClr val="dk1"/>
              </a:buClr>
              <a:buSzPts val="1800"/>
              <a:buFont typeface="Arial"/>
              <a:buNone/>
              <a:defRPr b="0" i="0" sz="1800" u="none" cap="none" strike="noStrike">
                <a:solidFill>
                  <a:schemeClr val="dk1"/>
                </a:solidFill>
                <a:latin typeface="Calibri"/>
                <a:ea typeface="Calibri"/>
                <a:cs typeface="Calibri"/>
                <a:sym typeface="Calibri"/>
              </a:defRPr>
            </a:lvl3pPr>
            <a:lvl4pPr lvl="3"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4pPr>
            <a:lvl5pPr lvl="4"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5pPr>
            <a:lvl6pPr lvl="5"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6pPr>
            <a:lvl7pPr lvl="6"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7pPr>
            <a:lvl8pPr lvl="7"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8pPr>
            <a:lvl9pPr lvl="8"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9pPr>
          </a:lstStyle>
          <a:p/>
        </p:txBody>
      </p:sp>
      <p:sp>
        <p:nvSpPr>
          <p:cNvPr id="185" name="Google Shape;185;p52"/>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86" name="Google Shape;186;p52"/>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87" name="Google Shape;187;p52"/>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88" name="Shape 188"/>
        <p:cNvGrpSpPr/>
        <p:nvPr/>
      </p:nvGrpSpPr>
      <p:grpSpPr>
        <a:xfrm>
          <a:off x="0" y="0"/>
          <a:ext cx="0" cy="0"/>
          <a:chOff x="0" y="0"/>
          <a:chExt cx="0" cy="0"/>
        </a:xfrm>
      </p:grpSpPr>
      <p:sp>
        <p:nvSpPr>
          <p:cNvPr id="189" name="Google Shape;189;p53"/>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90" name="Google Shape;190;p5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91" name="Google Shape;191;p53"/>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92" name="Google Shape;192;p53"/>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93" name="Google Shape;193;p53"/>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94" name="Shape 194"/>
        <p:cNvGrpSpPr/>
        <p:nvPr/>
      </p:nvGrpSpPr>
      <p:grpSpPr>
        <a:xfrm>
          <a:off x="0" y="0"/>
          <a:ext cx="0" cy="0"/>
          <a:chOff x="0" y="0"/>
          <a:chExt cx="0" cy="0"/>
        </a:xfrm>
      </p:grpSpPr>
      <p:sp>
        <p:nvSpPr>
          <p:cNvPr id="195" name="Google Shape;195;p54"/>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Autofit/>
          </a:bodyPr>
          <a:lstStyle>
            <a:lvl1pPr lvl="0" marR="0" rtl="0" algn="l">
              <a:lnSpc>
                <a:spcPct val="90000"/>
              </a:lnSpc>
              <a:spcBef>
                <a:spcPts val="0"/>
              </a:spcBef>
              <a:spcAft>
                <a:spcPts val="0"/>
              </a:spcAft>
              <a:buClr>
                <a:schemeClr val="dk1"/>
              </a:buClr>
              <a:buSzPts val="6000"/>
              <a:buFont typeface="Calibri"/>
              <a:buNone/>
              <a:defRPr b="0" i="0" sz="60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96" name="Google Shape;196;p54"/>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rgbClr val="888888"/>
              </a:buClr>
              <a:buSzPts val="2400"/>
              <a:buFont typeface="Arial"/>
              <a:buNone/>
              <a:defRPr b="0" i="0" sz="2400" u="none" cap="none" strike="noStrike">
                <a:solidFill>
                  <a:srgbClr val="888888"/>
                </a:solidFill>
                <a:latin typeface="Calibri"/>
                <a:ea typeface="Calibri"/>
                <a:cs typeface="Calibri"/>
                <a:sym typeface="Calibri"/>
              </a:defRPr>
            </a:lvl1pPr>
            <a:lvl2pPr indent="-228600" lvl="1" marL="914400" marR="0" rtl="0" algn="l">
              <a:lnSpc>
                <a:spcPct val="90000"/>
              </a:lnSpc>
              <a:spcBef>
                <a:spcPts val="5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2pPr>
            <a:lvl3pPr indent="-228600" lvl="2" marL="1371600" marR="0" rtl="0" algn="l">
              <a:lnSpc>
                <a:spcPct val="90000"/>
              </a:lnSpc>
              <a:spcBef>
                <a:spcPts val="500"/>
              </a:spcBef>
              <a:spcAft>
                <a:spcPts val="0"/>
              </a:spcAft>
              <a:buClr>
                <a:srgbClr val="888888"/>
              </a:buClr>
              <a:buSzPts val="1800"/>
              <a:buFont typeface="Arial"/>
              <a:buNone/>
              <a:defRPr b="0" i="0" sz="1800" u="none" cap="none" strike="noStrike">
                <a:solidFill>
                  <a:srgbClr val="888888"/>
                </a:solidFill>
                <a:latin typeface="Calibri"/>
                <a:ea typeface="Calibri"/>
                <a:cs typeface="Calibri"/>
                <a:sym typeface="Calibri"/>
              </a:defRPr>
            </a:lvl3pPr>
            <a:lvl4pPr indent="-228600" lvl="3" marL="18288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4pPr>
            <a:lvl5pPr indent="-228600" lvl="4" marL="22860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5pPr>
            <a:lvl6pPr indent="-228600" lvl="5" marL="27432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6pPr>
            <a:lvl7pPr indent="-228600" lvl="6" marL="32004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7pPr>
            <a:lvl8pPr indent="-228600" lvl="7" marL="36576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8pPr>
            <a:lvl9pPr indent="-228600" lvl="8" marL="41148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9pPr>
          </a:lstStyle>
          <a:p/>
        </p:txBody>
      </p:sp>
      <p:sp>
        <p:nvSpPr>
          <p:cNvPr id="197" name="Google Shape;197;p54"/>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98" name="Google Shape;198;p54"/>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99" name="Google Shape;199;p54"/>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200" name="Shape 200"/>
        <p:cNvGrpSpPr/>
        <p:nvPr/>
      </p:nvGrpSpPr>
      <p:grpSpPr>
        <a:xfrm>
          <a:off x="0" y="0"/>
          <a:ext cx="0" cy="0"/>
          <a:chOff x="0" y="0"/>
          <a:chExt cx="0" cy="0"/>
        </a:xfrm>
      </p:grpSpPr>
      <p:sp>
        <p:nvSpPr>
          <p:cNvPr id="201" name="Google Shape;201;p55"/>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202" name="Google Shape;202;p55"/>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03" name="Google Shape;203;p55"/>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04" name="Google Shape;204;p55"/>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205" name="Google Shape;205;p55"/>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206" name="Google Shape;206;p55"/>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207" name="Shape 207"/>
        <p:cNvGrpSpPr/>
        <p:nvPr/>
      </p:nvGrpSpPr>
      <p:grpSpPr>
        <a:xfrm>
          <a:off x="0" y="0"/>
          <a:ext cx="0" cy="0"/>
          <a:chOff x="0" y="0"/>
          <a:chExt cx="0" cy="0"/>
        </a:xfrm>
      </p:grpSpPr>
      <p:sp>
        <p:nvSpPr>
          <p:cNvPr id="208" name="Google Shape;208;p56"/>
          <p:cNvSpPr txBox="1"/>
          <p:nvPr>
            <p:ph type="title"/>
          </p:nvPr>
        </p:nvSpPr>
        <p:spPr>
          <a:xfrm>
            <a:off x="839788"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209" name="Google Shape;209;p56"/>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Autofit/>
          </a:bodyPr>
          <a:lstStyle>
            <a:lvl1pPr indent="-228600" lvl="0" marL="457200" marR="0" rtl="0" algn="l">
              <a:lnSpc>
                <a:spcPct val="90000"/>
              </a:lnSpc>
              <a:spcBef>
                <a:spcPts val="1000"/>
              </a:spcBef>
              <a:spcAft>
                <a:spcPts val="0"/>
              </a:spcAft>
              <a:buClr>
                <a:schemeClr val="dk1"/>
              </a:buClr>
              <a:buSzPts val="2400"/>
              <a:buFont typeface="Arial"/>
              <a:buNone/>
              <a:defRPr b="1" i="0" sz="24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2000"/>
              <a:buFont typeface="Arial"/>
              <a:buNone/>
              <a:defRPr b="1" i="0" sz="20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1800"/>
              <a:buFont typeface="Arial"/>
              <a:buNone/>
              <a:defRPr b="1" i="0" sz="18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9pPr>
          </a:lstStyle>
          <a:p/>
        </p:txBody>
      </p:sp>
      <p:sp>
        <p:nvSpPr>
          <p:cNvPr id="210" name="Google Shape;210;p56"/>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11" name="Google Shape;211;p56"/>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Autofit/>
          </a:bodyPr>
          <a:lstStyle>
            <a:lvl1pPr indent="-228600" lvl="0" marL="457200" marR="0" rtl="0" algn="l">
              <a:lnSpc>
                <a:spcPct val="90000"/>
              </a:lnSpc>
              <a:spcBef>
                <a:spcPts val="1000"/>
              </a:spcBef>
              <a:spcAft>
                <a:spcPts val="0"/>
              </a:spcAft>
              <a:buClr>
                <a:schemeClr val="dk1"/>
              </a:buClr>
              <a:buSzPts val="2400"/>
              <a:buFont typeface="Arial"/>
              <a:buNone/>
              <a:defRPr b="1" i="0" sz="24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2000"/>
              <a:buFont typeface="Arial"/>
              <a:buNone/>
              <a:defRPr b="1" i="0" sz="20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1800"/>
              <a:buFont typeface="Arial"/>
              <a:buNone/>
              <a:defRPr b="1" i="0" sz="18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9pPr>
          </a:lstStyle>
          <a:p/>
        </p:txBody>
      </p:sp>
      <p:sp>
        <p:nvSpPr>
          <p:cNvPr id="212" name="Google Shape;212;p56"/>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13" name="Google Shape;213;p56"/>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214" name="Google Shape;214;p56"/>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215" name="Google Shape;215;p56"/>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16" name="Shape 216"/>
        <p:cNvGrpSpPr/>
        <p:nvPr/>
      </p:nvGrpSpPr>
      <p:grpSpPr>
        <a:xfrm>
          <a:off x="0" y="0"/>
          <a:ext cx="0" cy="0"/>
          <a:chOff x="0" y="0"/>
          <a:chExt cx="0" cy="0"/>
        </a:xfrm>
      </p:grpSpPr>
      <p:sp>
        <p:nvSpPr>
          <p:cNvPr id="217" name="Google Shape;217;p57"/>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218" name="Google Shape;218;p57"/>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219" name="Google Shape;219;p57"/>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220" name="Google Shape;220;p57"/>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221" name="Shape 221"/>
        <p:cNvGrpSpPr/>
        <p:nvPr/>
      </p:nvGrpSpPr>
      <p:grpSpPr>
        <a:xfrm>
          <a:off x="0" y="0"/>
          <a:ext cx="0" cy="0"/>
          <a:chOff x="0" y="0"/>
          <a:chExt cx="0" cy="0"/>
        </a:xfrm>
      </p:grpSpPr>
      <p:sp>
        <p:nvSpPr>
          <p:cNvPr id="222" name="Google Shape;222;p58"/>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marR="0" rtl="0" algn="l">
              <a:lnSpc>
                <a:spcPct val="90000"/>
              </a:lnSpc>
              <a:spcBef>
                <a:spcPts val="0"/>
              </a:spcBef>
              <a:spcAft>
                <a:spcPts val="0"/>
              </a:spcAft>
              <a:buClr>
                <a:schemeClr val="dk1"/>
              </a:buClr>
              <a:buSzPts val="3200"/>
              <a:buFont typeface="Calibri"/>
              <a:buNone/>
              <a:defRPr b="0" i="0" sz="3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223" name="Google Shape;223;p58"/>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indent="-431800" lvl="0" marL="457200" marR="0" rtl="0" algn="l">
              <a:lnSpc>
                <a:spcPct val="90000"/>
              </a:lnSpc>
              <a:spcBef>
                <a:spcPts val="100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90000"/>
              </a:lnSpc>
              <a:spcBef>
                <a:spcPts val="5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224" name="Google Shape;224;p58"/>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1400"/>
              <a:buFont typeface="Arial"/>
              <a:buNone/>
              <a:defRPr b="0" i="0" sz="14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9pPr>
          </a:lstStyle>
          <a:p/>
        </p:txBody>
      </p:sp>
      <p:sp>
        <p:nvSpPr>
          <p:cNvPr id="225" name="Google Shape;225;p58"/>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226" name="Google Shape;226;p58"/>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227" name="Google Shape;227;p58"/>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228" name="Shape 228"/>
        <p:cNvGrpSpPr/>
        <p:nvPr/>
      </p:nvGrpSpPr>
      <p:grpSpPr>
        <a:xfrm>
          <a:off x="0" y="0"/>
          <a:ext cx="0" cy="0"/>
          <a:chOff x="0" y="0"/>
          <a:chExt cx="0" cy="0"/>
        </a:xfrm>
      </p:grpSpPr>
      <p:sp>
        <p:nvSpPr>
          <p:cNvPr id="229" name="Google Shape;229;p59"/>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marR="0" rtl="0" algn="l">
              <a:lnSpc>
                <a:spcPct val="90000"/>
              </a:lnSpc>
              <a:spcBef>
                <a:spcPts val="0"/>
              </a:spcBef>
              <a:spcAft>
                <a:spcPts val="0"/>
              </a:spcAft>
              <a:buClr>
                <a:schemeClr val="dk1"/>
              </a:buClr>
              <a:buSzPts val="3200"/>
              <a:buFont typeface="Calibri"/>
              <a:buNone/>
              <a:defRPr b="0" i="0" sz="3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230" name="Google Shape;230;p59"/>
          <p:cNvSpPr/>
          <p:nvPr>
            <p:ph idx="2" type="pic"/>
          </p:nvPr>
        </p:nvSpPr>
        <p:spPr>
          <a:xfrm>
            <a:off x="5183188" y="987425"/>
            <a:ext cx="6172200" cy="4873625"/>
          </a:xfrm>
          <a:prstGeom prst="rect">
            <a:avLst/>
          </a:prstGeom>
          <a:noFill/>
          <a:ln>
            <a:noFill/>
          </a:ln>
        </p:spPr>
      </p:sp>
      <p:sp>
        <p:nvSpPr>
          <p:cNvPr id="231" name="Google Shape;231;p59"/>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1400"/>
              <a:buFont typeface="Arial"/>
              <a:buNone/>
              <a:defRPr b="0" i="0" sz="14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9pPr>
          </a:lstStyle>
          <a:p/>
        </p:txBody>
      </p:sp>
      <p:sp>
        <p:nvSpPr>
          <p:cNvPr id="232" name="Google Shape;232;p59"/>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233" name="Google Shape;233;p59"/>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234" name="Google Shape;234;p59"/>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235" name="Shape 235"/>
        <p:cNvGrpSpPr/>
        <p:nvPr/>
      </p:nvGrpSpPr>
      <p:grpSpPr>
        <a:xfrm>
          <a:off x="0" y="0"/>
          <a:ext cx="0" cy="0"/>
          <a:chOff x="0" y="0"/>
          <a:chExt cx="0" cy="0"/>
        </a:xfrm>
      </p:grpSpPr>
      <p:sp>
        <p:nvSpPr>
          <p:cNvPr id="236" name="Google Shape;236;p60"/>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237" name="Google Shape;237;p60"/>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38" name="Google Shape;238;p60"/>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239" name="Google Shape;239;p60"/>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240" name="Google Shape;240;p60"/>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241" name="Shape 241"/>
        <p:cNvGrpSpPr/>
        <p:nvPr/>
      </p:nvGrpSpPr>
      <p:grpSpPr>
        <a:xfrm>
          <a:off x="0" y="0"/>
          <a:ext cx="0" cy="0"/>
          <a:chOff x="0" y="0"/>
          <a:chExt cx="0" cy="0"/>
        </a:xfrm>
      </p:grpSpPr>
      <p:sp>
        <p:nvSpPr>
          <p:cNvPr id="242" name="Google Shape;242;p61"/>
          <p:cNvSpPr txBox="1"/>
          <p:nvPr>
            <p:ph type="title"/>
          </p:nvPr>
        </p:nvSpPr>
        <p:spPr>
          <a:xfrm rot="5400000">
            <a:off x="7133431" y="1956594"/>
            <a:ext cx="5811838" cy="26289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243" name="Google Shape;243;p61"/>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44" name="Google Shape;244;p61"/>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245" name="Google Shape;245;p61"/>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246" name="Google Shape;246;p61"/>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262" name="Shape 262"/>
        <p:cNvGrpSpPr/>
        <p:nvPr/>
      </p:nvGrpSpPr>
      <p:grpSpPr>
        <a:xfrm>
          <a:off x="0" y="0"/>
          <a:ext cx="0" cy="0"/>
          <a:chOff x="0" y="0"/>
          <a:chExt cx="0" cy="0"/>
        </a:xfrm>
      </p:grpSpPr>
      <p:sp>
        <p:nvSpPr>
          <p:cNvPr id="263" name="Google Shape;263;p63"/>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Autofit/>
          </a:bodyPr>
          <a:lstStyle>
            <a:lvl1pPr lvl="0" marR="0" rtl="0" algn="ctr">
              <a:lnSpc>
                <a:spcPct val="90000"/>
              </a:lnSpc>
              <a:spcBef>
                <a:spcPts val="0"/>
              </a:spcBef>
              <a:spcAft>
                <a:spcPts val="0"/>
              </a:spcAft>
              <a:buClr>
                <a:schemeClr val="dk1"/>
              </a:buClr>
              <a:buSzPts val="6000"/>
              <a:buFont typeface="Calibri"/>
              <a:buNone/>
              <a:defRPr b="0" i="0" sz="60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64" name="Google Shape;264;p63"/>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Autofit/>
          </a:bodyPr>
          <a:lstStyle>
            <a:lvl1pPr lvl="0" marR="0" rtl="0" algn="ctr">
              <a:lnSpc>
                <a:spcPct val="90000"/>
              </a:lnSpc>
              <a:spcBef>
                <a:spcPts val="10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1pPr>
            <a:lvl2pPr lvl="1" marR="0" rtl="0" algn="ctr">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2pPr>
            <a:lvl3pPr lvl="2" marR="0" rtl="0" algn="ctr">
              <a:lnSpc>
                <a:spcPct val="90000"/>
              </a:lnSpc>
              <a:spcBef>
                <a:spcPts val="500"/>
              </a:spcBef>
              <a:spcAft>
                <a:spcPts val="0"/>
              </a:spcAft>
              <a:buClr>
                <a:schemeClr val="dk1"/>
              </a:buClr>
              <a:buSzPts val="1800"/>
              <a:buFont typeface="Arial"/>
              <a:buNone/>
              <a:defRPr b="0" i="0" sz="1800" u="none" cap="none" strike="noStrike">
                <a:solidFill>
                  <a:schemeClr val="dk1"/>
                </a:solidFill>
                <a:latin typeface="Calibri"/>
                <a:ea typeface="Calibri"/>
                <a:cs typeface="Calibri"/>
                <a:sym typeface="Calibri"/>
              </a:defRPr>
            </a:lvl3pPr>
            <a:lvl4pPr lvl="3"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4pPr>
            <a:lvl5pPr lvl="4"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5pPr>
            <a:lvl6pPr lvl="5"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6pPr>
            <a:lvl7pPr lvl="6"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7pPr>
            <a:lvl8pPr lvl="7"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8pPr>
            <a:lvl9pPr lvl="8"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9pPr>
          </a:lstStyle>
          <a:p/>
        </p:txBody>
      </p:sp>
      <p:sp>
        <p:nvSpPr>
          <p:cNvPr id="265" name="Google Shape;265;p63"/>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66" name="Google Shape;266;p63"/>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67" name="Google Shape;267;p63"/>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Calibri"/>
                <a:ea typeface="Calibri"/>
                <a:cs typeface="Calibri"/>
                <a:sym typeface="Calibri"/>
              </a:defRPr>
            </a:lvl1pPr>
            <a:lvl2pPr indent="0" lvl="1" marL="0" marR="0" rtl="0" algn="l">
              <a:spcBef>
                <a:spcPts val="0"/>
              </a:spcBef>
              <a:buNone/>
              <a:defRPr sz="1800">
                <a:solidFill>
                  <a:schemeClr val="dk1"/>
                </a:solidFill>
                <a:latin typeface="Calibri"/>
                <a:ea typeface="Calibri"/>
                <a:cs typeface="Calibri"/>
                <a:sym typeface="Calibri"/>
              </a:defRPr>
            </a:lvl2pPr>
            <a:lvl3pPr indent="0" lvl="2" marL="0" marR="0" rtl="0" algn="l">
              <a:spcBef>
                <a:spcPts val="0"/>
              </a:spcBef>
              <a:buNone/>
              <a:defRPr sz="1800">
                <a:solidFill>
                  <a:schemeClr val="dk1"/>
                </a:solidFill>
                <a:latin typeface="Calibri"/>
                <a:ea typeface="Calibri"/>
                <a:cs typeface="Calibri"/>
                <a:sym typeface="Calibri"/>
              </a:defRPr>
            </a:lvl3pPr>
            <a:lvl4pPr indent="0" lvl="3" marL="0" marR="0" rtl="0" algn="l">
              <a:spcBef>
                <a:spcPts val="0"/>
              </a:spcBef>
              <a:buNone/>
              <a:defRPr sz="1800">
                <a:solidFill>
                  <a:schemeClr val="dk1"/>
                </a:solidFill>
                <a:latin typeface="Calibri"/>
                <a:ea typeface="Calibri"/>
                <a:cs typeface="Calibri"/>
                <a:sym typeface="Calibri"/>
              </a:defRPr>
            </a:lvl4pPr>
            <a:lvl5pPr indent="0" lvl="4" marL="0" marR="0" rtl="0" algn="l">
              <a:spcBef>
                <a:spcPts val="0"/>
              </a:spcBef>
              <a:buNone/>
              <a:defRPr sz="1800">
                <a:solidFill>
                  <a:schemeClr val="dk1"/>
                </a:solidFill>
                <a:latin typeface="Calibri"/>
                <a:ea typeface="Calibri"/>
                <a:cs typeface="Calibri"/>
                <a:sym typeface="Calibri"/>
              </a:defRPr>
            </a:lvl5pPr>
            <a:lvl6pPr indent="0" lvl="5" marL="0" marR="0" rtl="0" algn="l">
              <a:spcBef>
                <a:spcPts val="0"/>
              </a:spcBef>
              <a:buNone/>
              <a:defRPr sz="1800">
                <a:solidFill>
                  <a:schemeClr val="dk1"/>
                </a:solidFill>
                <a:latin typeface="Calibri"/>
                <a:ea typeface="Calibri"/>
                <a:cs typeface="Calibri"/>
                <a:sym typeface="Calibri"/>
              </a:defRPr>
            </a:lvl6pPr>
            <a:lvl7pPr indent="0" lvl="6" marL="0" marR="0" rtl="0" algn="l">
              <a:spcBef>
                <a:spcPts val="0"/>
              </a:spcBef>
              <a:buNone/>
              <a:defRPr sz="1800">
                <a:solidFill>
                  <a:schemeClr val="dk1"/>
                </a:solidFill>
                <a:latin typeface="Calibri"/>
                <a:ea typeface="Calibri"/>
                <a:cs typeface="Calibri"/>
                <a:sym typeface="Calibri"/>
              </a:defRPr>
            </a:lvl7pPr>
            <a:lvl8pPr indent="0" lvl="7" marL="0" marR="0" rtl="0" algn="l">
              <a:spcBef>
                <a:spcPts val="0"/>
              </a:spcBef>
              <a:buNone/>
              <a:defRPr sz="1800">
                <a:solidFill>
                  <a:schemeClr val="dk1"/>
                </a:solidFill>
                <a:latin typeface="Calibri"/>
                <a:ea typeface="Calibri"/>
                <a:cs typeface="Calibri"/>
                <a:sym typeface="Calibri"/>
              </a:defRPr>
            </a:lvl8pPr>
            <a:lvl9pPr indent="0" lvl="8" marL="0" marR="0" rtl="0" algn="l">
              <a:spcBef>
                <a:spcPts val="0"/>
              </a:spcBef>
              <a:buNone/>
              <a:defRPr sz="1800">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68" name="Shape 268"/>
        <p:cNvGrpSpPr/>
        <p:nvPr/>
      </p:nvGrpSpPr>
      <p:grpSpPr>
        <a:xfrm>
          <a:off x="0" y="0"/>
          <a:ext cx="0" cy="0"/>
          <a:chOff x="0" y="0"/>
          <a:chExt cx="0" cy="0"/>
        </a:xfrm>
      </p:grpSpPr>
      <p:sp>
        <p:nvSpPr>
          <p:cNvPr id="269" name="Google Shape;269;p64"/>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70" name="Google Shape;270;p64"/>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71" name="Google Shape;271;p64"/>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72" name="Google Shape;272;p64"/>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73" name="Google Shape;273;p64"/>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Calibri"/>
                <a:ea typeface="Calibri"/>
                <a:cs typeface="Calibri"/>
                <a:sym typeface="Calibri"/>
              </a:defRPr>
            </a:lvl1pPr>
            <a:lvl2pPr indent="0" lvl="1" marL="0" marR="0" rtl="0" algn="l">
              <a:spcBef>
                <a:spcPts val="0"/>
              </a:spcBef>
              <a:buNone/>
              <a:defRPr sz="1800">
                <a:solidFill>
                  <a:schemeClr val="dk1"/>
                </a:solidFill>
                <a:latin typeface="Calibri"/>
                <a:ea typeface="Calibri"/>
                <a:cs typeface="Calibri"/>
                <a:sym typeface="Calibri"/>
              </a:defRPr>
            </a:lvl2pPr>
            <a:lvl3pPr indent="0" lvl="2" marL="0" marR="0" rtl="0" algn="l">
              <a:spcBef>
                <a:spcPts val="0"/>
              </a:spcBef>
              <a:buNone/>
              <a:defRPr sz="1800">
                <a:solidFill>
                  <a:schemeClr val="dk1"/>
                </a:solidFill>
                <a:latin typeface="Calibri"/>
                <a:ea typeface="Calibri"/>
                <a:cs typeface="Calibri"/>
                <a:sym typeface="Calibri"/>
              </a:defRPr>
            </a:lvl3pPr>
            <a:lvl4pPr indent="0" lvl="3" marL="0" marR="0" rtl="0" algn="l">
              <a:spcBef>
                <a:spcPts val="0"/>
              </a:spcBef>
              <a:buNone/>
              <a:defRPr sz="1800">
                <a:solidFill>
                  <a:schemeClr val="dk1"/>
                </a:solidFill>
                <a:latin typeface="Calibri"/>
                <a:ea typeface="Calibri"/>
                <a:cs typeface="Calibri"/>
                <a:sym typeface="Calibri"/>
              </a:defRPr>
            </a:lvl4pPr>
            <a:lvl5pPr indent="0" lvl="4" marL="0" marR="0" rtl="0" algn="l">
              <a:spcBef>
                <a:spcPts val="0"/>
              </a:spcBef>
              <a:buNone/>
              <a:defRPr sz="1800">
                <a:solidFill>
                  <a:schemeClr val="dk1"/>
                </a:solidFill>
                <a:latin typeface="Calibri"/>
                <a:ea typeface="Calibri"/>
                <a:cs typeface="Calibri"/>
                <a:sym typeface="Calibri"/>
              </a:defRPr>
            </a:lvl5pPr>
            <a:lvl6pPr indent="0" lvl="5" marL="0" marR="0" rtl="0" algn="l">
              <a:spcBef>
                <a:spcPts val="0"/>
              </a:spcBef>
              <a:buNone/>
              <a:defRPr sz="1800">
                <a:solidFill>
                  <a:schemeClr val="dk1"/>
                </a:solidFill>
                <a:latin typeface="Calibri"/>
                <a:ea typeface="Calibri"/>
                <a:cs typeface="Calibri"/>
                <a:sym typeface="Calibri"/>
              </a:defRPr>
            </a:lvl6pPr>
            <a:lvl7pPr indent="0" lvl="6" marL="0" marR="0" rtl="0" algn="l">
              <a:spcBef>
                <a:spcPts val="0"/>
              </a:spcBef>
              <a:buNone/>
              <a:defRPr sz="1800">
                <a:solidFill>
                  <a:schemeClr val="dk1"/>
                </a:solidFill>
                <a:latin typeface="Calibri"/>
                <a:ea typeface="Calibri"/>
                <a:cs typeface="Calibri"/>
                <a:sym typeface="Calibri"/>
              </a:defRPr>
            </a:lvl7pPr>
            <a:lvl8pPr indent="0" lvl="7" marL="0" marR="0" rtl="0" algn="l">
              <a:spcBef>
                <a:spcPts val="0"/>
              </a:spcBef>
              <a:buNone/>
              <a:defRPr sz="1800">
                <a:solidFill>
                  <a:schemeClr val="dk1"/>
                </a:solidFill>
                <a:latin typeface="Calibri"/>
                <a:ea typeface="Calibri"/>
                <a:cs typeface="Calibri"/>
                <a:sym typeface="Calibri"/>
              </a:defRPr>
            </a:lvl8pPr>
            <a:lvl9pPr indent="0" lvl="8" marL="0" marR="0" rtl="0" algn="l">
              <a:spcBef>
                <a:spcPts val="0"/>
              </a:spcBef>
              <a:buNone/>
              <a:defRPr sz="1800">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4" name="Shape 274"/>
        <p:cNvGrpSpPr/>
        <p:nvPr/>
      </p:nvGrpSpPr>
      <p:grpSpPr>
        <a:xfrm>
          <a:off x="0" y="0"/>
          <a:ext cx="0" cy="0"/>
          <a:chOff x="0" y="0"/>
          <a:chExt cx="0" cy="0"/>
        </a:xfrm>
      </p:grpSpPr>
      <p:sp>
        <p:nvSpPr>
          <p:cNvPr id="275" name="Google Shape;275;p65"/>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Autofit/>
          </a:bodyPr>
          <a:lstStyle>
            <a:lvl1pPr lvl="0" marR="0" rtl="0" algn="l">
              <a:lnSpc>
                <a:spcPct val="90000"/>
              </a:lnSpc>
              <a:spcBef>
                <a:spcPts val="0"/>
              </a:spcBef>
              <a:spcAft>
                <a:spcPts val="0"/>
              </a:spcAft>
              <a:buClr>
                <a:schemeClr val="dk1"/>
              </a:buClr>
              <a:buSzPts val="6000"/>
              <a:buFont typeface="Calibri"/>
              <a:buNone/>
              <a:defRPr b="0" i="0" sz="60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76" name="Google Shape;276;p65"/>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rgbClr val="888888"/>
              </a:buClr>
              <a:buSzPts val="2400"/>
              <a:buFont typeface="Arial"/>
              <a:buNone/>
              <a:defRPr b="0" i="0" sz="2400" u="none" cap="none" strike="noStrike">
                <a:solidFill>
                  <a:srgbClr val="888888"/>
                </a:solidFill>
                <a:latin typeface="Calibri"/>
                <a:ea typeface="Calibri"/>
                <a:cs typeface="Calibri"/>
                <a:sym typeface="Calibri"/>
              </a:defRPr>
            </a:lvl1pPr>
            <a:lvl2pPr indent="-228600" lvl="1" marL="914400" marR="0" rtl="0" algn="l">
              <a:lnSpc>
                <a:spcPct val="90000"/>
              </a:lnSpc>
              <a:spcBef>
                <a:spcPts val="5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2pPr>
            <a:lvl3pPr indent="-228600" lvl="2" marL="1371600" marR="0" rtl="0" algn="l">
              <a:lnSpc>
                <a:spcPct val="90000"/>
              </a:lnSpc>
              <a:spcBef>
                <a:spcPts val="500"/>
              </a:spcBef>
              <a:spcAft>
                <a:spcPts val="0"/>
              </a:spcAft>
              <a:buClr>
                <a:srgbClr val="888888"/>
              </a:buClr>
              <a:buSzPts val="1800"/>
              <a:buFont typeface="Arial"/>
              <a:buNone/>
              <a:defRPr b="0" i="0" sz="1800" u="none" cap="none" strike="noStrike">
                <a:solidFill>
                  <a:srgbClr val="888888"/>
                </a:solidFill>
                <a:latin typeface="Calibri"/>
                <a:ea typeface="Calibri"/>
                <a:cs typeface="Calibri"/>
                <a:sym typeface="Calibri"/>
              </a:defRPr>
            </a:lvl3pPr>
            <a:lvl4pPr indent="-228600" lvl="3" marL="18288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4pPr>
            <a:lvl5pPr indent="-228600" lvl="4" marL="22860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5pPr>
            <a:lvl6pPr indent="-228600" lvl="5" marL="27432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6pPr>
            <a:lvl7pPr indent="-228600" lvl="6" marL="32004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7pPr>
            <a:lvl8pPr indent="-228600" lvl="7" marL="36576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8pPr>
            <a:lvl9pPr indent="-228600" lvl="8" marL="41148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9pPr>
          </a:lstStyle>
          <a:p/>
        </p:txBody>
      </p:sp>
      <p:sp>
        <p:nvSpPr>
          <p:cNvPr id="277" name="Google Shape;277;p65"/>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78" name="Google Shape;278;p65"/>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79" name="Google Shape;279;p65"/>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Calibri"/>
                <a:ea typeface="Calibri"/>
                <a:cs typeface="Calibri"/>
                <a:sym typeface="Calibri"/>
              </a:defRPr>
            </a:lvl1pPr>
            <a:lvl2pPr indent="0" lvl="1" marL="0" marR="0" rtl="0" algn="l">
              <a:spcBef>
                <a:spcPts val="0"/>
              </a:spcBef>
              <a:buNone/>
              <a:defRPr sz="1800">
                <a:solidFill>
                  <a:schemeClr val="dk1"/>
                </a:solidFill>
                <a:latin typeface="Calibri"/>
                <a:ea typeface="Calibri"/>
                <a:cs typeface="Calibri"/>
                <a:sym typeface="Calibri"/>
              </a:defRPr>
            </a:lvl2pPr>
            <a:lvl3pPr indent="0" lvl="2" marL="0" marR="0" rtl="0" algn="l">
              <a:spcBef>
                <a:spcPts val="0"/>
              </a:spcBef>
              <a:buNone/>
              <a:defRPr sz="1800">
                <a:solidFill>
                  <a:schemeClr val="dk1"/>
                </a:solidFill>
                <a:latin typeface="Calibri"/>
                <a:ea typeface="Calibri"/>
                <a:cs typeface="Calibri"/>
                <a:sym typeface="Calibri"/>
              </a:defRPr>
            </a:lvl3pPr>
            <a:lvl4pPr indent="0" lvl="3" marL="0" marR="0" rtl="0" algn="l">
              <a:spcBef>
                <a:spcPts val="0"/>
              </a:spcBef>
              <a:buNone/>
              <a:defRPr sz="1800">
                <a:solidFill>
                  <a:schemeClr val="dk1"/>
                </a:solidFill>
                <a:latin typeface="Calibri"/>
                <a:ea typeface="Calibri"/>
                <a:cs typeface="Calibri"/>
                <a:sym typeface="Calibri"/>
              </a:defRPr>
            </a:lvl4pPr>
            <a:lvl5pPr indent="0" lvl="4" marL="0" marR="0" rtl="0" algn="l">
              <a:spcBef>
                <a:spcPts val="0"/>
              </a:spcBef>
              <a:buNone/>
              <a:defRPr sz="1800">
                <a:solidFill>
                  <a:schemeClr val="dk1"/>
                </a:solidFill>
                <a:latin typeface="Calibri"/>
                <a:ea typeface="Calibri"/>
                <a:cs typeface="Calibri"/>
                <a:sym typeface="Calibri"/>
              </a:defRPr>
            </a:lvl5pPr>
            <a:lvl6pPr indent="0" lvl="5" marL="0" marR="0" rtl="0" algn="l">
              <a:spcBef>
                <a:spcPts val="0"/>
              </a:spcBef>
              <a:buNone/>
              <a:defRPr sz="1800">
                <a:solidFill>
                  <a:schemeClr val="dk1"/>
                </a:solidFill>
                <a:latin typeface="Calibri"/>
                <a:ea typeface="Calibri"/>
                <a:cs typeface="Calibri"/>
                <a:sym typeface="Calibri"/>
              </a:defRPr>
            </a:lvl6pPr>
            <a:lvl7pPr indent="0" lvl="6" marL="0" marR="0" rtl="0" algn="l">
              <a:spcBef>
                <a:spcPts val="0"/>
              </a:spcBef>
              <a:buNone/>
              <a:defRPr sz="1800">
                <a:solidFill>
                  <a:schemeClr val="dk1"/>
                </a:solidFill>
                <a:latin typeface="Calibri"/>
                <a:ea typeface="Calibri"/>
                <a:cs typeface="Calibri"/>
                <a:sym typeface="Calibri"/>
              </a:defRPr>
            </a:lvl7pPr>
            <a:lvl8pPr indent="0" lvl="7" marL="0" marR="0" rtl="0" algn="l">
              <a:spcBef>
                <a:spcPts val="0"/>
              </a:spcBef>
              <a:buNone/>
              <a:defRPr sz="1800">
                <a:solidFill>
                  <a:schemeClr val="dk1"/>
                </a:solidFill>
                <a:latin typeface="Calibri"/>
                <a:ea typeface="Calibri"/>
                <a:cs typeface="Calibri"/>
                <a:sym typeface="Calibri"/>
              </a:defRPr>
            </a:lvl8pPr>
            <a:lvl9pPr indent="0" lvl="8" marL="0" marR="0" rtl="0" algn="l">
              <a:spcBef>
                <a:spcPts val="0"/>
              </a:spcBef>
              <a:buNone/>
              <a:defRPr sz="1800">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280" name="Shape 280"/>
        <p:cNvGrpSpPr/>
        <p:nvPr/>
      </p:nvGrpSpPr>
      <p:grpSpPr>
        <a:xfrm>
          <a:off x="0" y="0"/>
          <a:ext cx="0" cy="0"/>
          <a:chOff x="0" y="0"/>
          <a:chExt cx="0" cy="0"/>
        </a:xfrm>
      </p:grpSpPr>
      <p:sp>
        <p:nvSpPr>
          <p:cNvPr id="281" name="Google Shape;281;p66"/>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82" name="Google Shape;282;p66"/>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83" name="Google Shape;283;p66"/>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84" name="Google Shape;284;p66"/>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85" name="Google Shape;285;p66"/>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86" name="Google Shape;286;p66"/>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Calibri"/>
                <a:ea typeface="Calibri"/>
                <a:cs typeface="Calibri"/>
                <a:sym typeface="Calibri"/>
              </a:defRPr>
            </a:lvl1pPr>
            <a:lvl2pPr indent="0" lvl="1" marL="0" marR="0" rtl="0" algn="l">
              <a:spcBef>
                <a:spcPts val="0"/>
              </a:spcBef>
              <a:buNone/>
              <a:defRPr sz="1800">
                <a:solidFill>
                  <a:schemeClr val="dk1"/>
                </a:solidFill>
                <a:latin typeface="Calibri"/>
                <a:ea typeface="Calibri"/>
                <a:cs typeface="Calibri"/>
                <a:sym typeface="Calibri"/>
              </a:defRPr>
            </a:lvl2pPr>
            <a:lvl3pPr indent="0" lvl="2" marL="0" marR="0" rtl="0" algn="l">
              <a:spcBef>
                <a:spcPts val="0"/>
              </a:spcBef>
              <a:buNone/>
              <a:defRPr sz="1800">
                <a:solidFill>
                  <a:schemeClr val="dk1"/>
                </a:solidFill>
                <a:latin typeface="Calibri"/>
                <a:ea typeface="Calibri"/>
                <a:cs typeface="Calibri"/>
                <a:sym typeface="Calibri"/>
              </a:defRPr>
            </a:lvl3pPr>
            <a:lvl4pPr indent="0" lvl="3" marL="0" marR="0" rtl="0" algn="l">
              <a:spcBef>
                <a:spcPts val="0"/>
              </a:spcBef>
              <a:buNone/>
              <a:defRPr sz="1800">
                <a:solidFill>
                  <a:schemeClr val="dk1"/>
                </a:solidFill>
                <a:latin typeface="Calibri"/>
                <a:ea typeface="Calibri"/>
                <a:cs typeface="Calibri"/>
                <a:sym typeface="Calibri"/>
              </a:defRPr>
            </a:lvl4pPr>
            <a:lvl5pPr indent="0" lvl="4" marL="0" marR="0" rtl="0" algn="l">
              <a:spcBef>
                <a:spcPts val="0"/>
              </a:spcBef>
              <a:buNone/>
              <a:defRPr sz="1800">
                <a:solidFill>
                  <a:schemeClr val="dk1"/>
                </a:solidFill>
                <a:latin typeface="Calibri"/>
                <a:ea typeface="Calibri"/>
                <a:cs typeface="Calibri"/>
                <a:sym typeface="Calibri"/>
              </a:defRPr>
            </a:lvl5pPr>
            <a:lvl6pPr indent="0" lvl="5" marL="0" marR="0" rtl="0" algn="l">
              <a:spcBef>
                <a:spcPts val="0"/>
              </a:spcBef>
              <a:buNone/>
              <a:defRPr sz="1800">
                <a:solidFill>
                  <a:schemeClr val="dk1"/>
                </a:solidFill>
                <a:latin typeface="Calibri"/>
                <a:ea typeface="Calibri"/>
                <a:cs typeface="Calibri"/>
                <a:sym typeface="Calibri"/>
              </a:defRPr>
            </a:lvl6pPr>
            <a:lvl7pPr indent="0" lvl="6" marL="0" marR="0" rtl="0" algn="l">
              <a:spcBef>
                <a:spcPts val="0"/>
              </a:spcBef>
              <a:buNone/>
              <a:defRPr sz="1800">
                <a:solidFill>
                  <a:schemeClr val="dk1"/>
                </a:solidFill>
                <a:latin typeface="Calibri"/>
                <a:ea typeface="Calibri"/>
                <a:cs typeface="Calibri"/>
                <a:sym typeface="Calibri"/>
              </a:defRPr>
            </a:lvl7pPr>
            <a:lvl8pPr indent="0" lvl="7" marL="0" marR="0" rtl="0" algn="l">
              <a:spcBef>
                <a:spcPts val="0"/>
              </a:spcBef>
              <a:buNone/>
              <a:defRPr sz="1800">
                <a:solidFill>
                  <a:schemeClr val="dk1"/>
                </a:solidFill>
                <a:latin typeface="Calibri"/>
                <a:ea typeface="Calibri"/>
                <a:cs typeface="Calibri"/>
                <a:sym typeface="Calibri"/>
              </a:defRPr>
            </a:lvl8pPr>
            <a:lvl9pPr indent="0" lvl="8" marL="0" marR="0" rtl="0" algn="l">
              <a:spcBef>
                <a:spcPts val="0"/>
              </a:spcBef>
              <a:buNone/>
              <a:defRPr sz="1800">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287" name="Shape 287"/>
        <p:cNvGrpSpPr/>
        <p:nvPr/>
      </p:nvGrpSpPr>
      <p:grpSpPr>
        <a:xfrm>
          <a:off x="0" y="0"/>
          <a:ext cx="0" cy="0"/>
          <a:chOff x="0" y="0"/>
          <a:chExt cx="0" cy="0"/>
        </a:xfrm>
      </p:grpSpPr>
      <p:sp>
        <p:nvSpPr>
          <p:cNvPr id="288" name="Google Shape;288;p67"/>
          <p:cNvSpPr txBox="1"/>
          <p:nvPr>
            <p:ph type="title"/>
          </p:nvPr>
        </p:nvSpPr>
        <p:spPr>
          <a:xfrm>
            <a:off x="839788"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89" name="Google Shape;289;p67"/>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Autofit/>
          </a:bodyPr>
          <a:lstStyle>
            <a:lvl1pPr indent="-228600" lvl="0" marL="457200" marR="0" rtl="0" algn="l">
              <a:lnSpc>
                <a:spcPct val="90000"/>
              </a:lnSpc>
              <a:spcBef>
                <a:spcPts val="1000"/>
              </a:spcBef>
              <a:spcAft>
                <a:spcPts val="0"/>
              </a:spcAft>
              <a:buClr>
                <a:schemeClr val="dk1"/>
              </a:buClr>
              <a:buSzPts val="2400"/>
              <a:buFont typeface="Arial"/>
              <a:buNone/>
              <a:defRPr b="1" i="0" sz="24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2000"/>
              <a:buFont typeface="Arial"/>
              <a:buNone/>
              <a:defRPr b="1" i="0" sz="20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1800"/>
              <a:buFont typeface="Arial"/>
              <a:buNone/>
              <a:defRPr b="1" i="0" sz="18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9pPr>
          </a:lstStyle>
          <a:p/>
        </p:txBody>
      </p:sp>
      <p:sp>
        <p:nvSpPr>
          <p:cNvPr id="290" name="Google Shape;290;p67"/>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91" name="Google Shape;291;p67"/>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Autofit/>
          </a:bodyPr>
          <a:lstStyle>
            <a:lvl1pPr indent="-228600" lvl="0" marL="457200" marR="0" rtl="0" algn="l">
              <a:lnSpc>
                <a:spcPct val="90000"/>
              </a:lnSpc>
              <a:spcBef>
                <a:spcPts val="1000"/>
              </a:spcBef>
              <a:spcAft>
                <a:spcPts val="0"/>
              </a:spcAft>
              <a:buClr>
                <a:schemeClr val="dk1"/>
              </a:buClr>
              <a:buSzPts val="2400"/>
              <a:buFont typeface="Arial"/>
              <a:buNone/>
              <a:defRPr b="1" i="0" sz="24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2000"/>
              <a:buFont typeface="Arial"/>
              <a:buNone/>
              <a:defRPr b="1" i="0" sz="20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1800"/>
              <a:buFont typeface="Arial"/>
              <a:buNone/>
              <a:defRPr b="1" i="0" sz="18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9pPr>
          </a:lstStyle>
          <a:p/>
        </p:txBody>
      </p:sp>
      <p:sp>
        <p:nvSpPr>
          <p:cNvPr id="292" name="Google Shape;292;p67"/>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93" name="Google Shape;293;p67"/>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94" name="Google Shape;294;p67"/>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95" name="Google Shape;295;p67"/>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Calibri"/>
                <a:ea typeface="Calibri"/>
                <a:cs typeface="Calibri"/>
                <a:sym typeface="Calibri"/>
              </a:defRPr>
            </a:lvl1pPr>
            <a:lvl2pPr indent="0" lvl="1" marL="0" marR="0" rtl="0" algn="l">
              <a:spcBef>
                <a:spcPts val="0"/>
              </a:spcBef>
              <a:buNone/>
              <a:defRPr sz="1800">
                <a:solidFill>
                  <a:schemeClr val="dk1"/>
                </a:solidFill>
                <a:latin typeface="Calibri"/>
                <a:ea typeface="Calibri"/>
                <a:cs typeface="Calibri"/>
                <a:sym typeface="Calibri"/>
              </a:defRPr>
            </a:lvl2pPr>
            <a:lvl3pPr indent="0" lvl="2" marL="0" marR="0" rtl="0" algn="l">
              <a:spcBef>
                <a:spcPts val="0"/>
              </a:spcBef>
              <a:buNone/>
              <a:defRPr sz="1800">
                <a:solidFill>
                  <a:schemeClr val="dk1"/>
                </a:solidFill>
                <a:latin typeface="Calibri"/>
                <a:ea typeface="Calibri"/>
                <a:cs typeface="Calibri"/>
                <a:sym typeface="Calibri"/>
              </a:defRPr>
            </a:lvl3pPr>
            <a:lvl4pPr indent="0" lvl="3" marL="0" marR="0" rtl="0" algn="l">
              <a:spcBef>
                <a:spcPts val="0"/>
              </a:spcBef>
              <a:buNone/>
              <a:defRPr sz="1800">
                <a:solidFill>
                  <a:schemeClr val="dk1"/>
                </a:solidFill>
                <a:latin typeface="Calibri"/>
                <a:ea typeface="Calibri"/>
                <a:cs typeface="Calibri"/>
                <a:sym typeface="Calibri"/>
              </a:defRPr>
            </a:lvl4pPr>
            <a:lvl5pPr indent="0" lvl="4" marL="0" marR="0" rtl="0" algn="l">
              <a:spcBef>
                <a:spcPts val="0"/>
              </a:spcBef>
              <a:buNone/>
              <a:defRPr sz="1800">
                <a:solidFill>
                  <a:schemeClr val="dk1"/>
                </a:solidFill>
                <a:latin typeface="Calibri"/>
                <a:ea typeface="Calibri"/>
                <a:cs typeface="Calibri"/>
                <a:sym typeface="Calibri"/>
              </a:defRPr>
            </a:lvl5pPr>
            <a:lvl6pPr indent="0" lvl="5" marL="0" marR="0" rtl="0" algn="l">
              <a:spcBef>
                <a:spcPts val="0"/>
              </a:spcBef>
              <a:buNone/>
              <a:defRPr sz="1800">
                <a:solidFill>
                  <a:schemeClr val="dk1"/>
                </a:solidFill>
                <a:latin typeface="Calibri"/>
                <a:ea typeface="Calibri"/>
                <a:cs typeface="Calibri"/>
                <a:sym typeface="Calibri"/>
              </a:defRPr>
            </a:lvl6pPr>
            <a:lvl7pPr indent="0" lvl="6" marL="0" marR="0" rtl="0" algn="l">
              <a:spcBef>
                <a:spcPts val="0"/>
              </a:spcBef>
              <a:buNone/>
              <a:defRPr sz="1800">
                <a:solidFill>
                  <a:schemeClr val="dk1"/>
                </a:solidFill>
                <a:latin typeface="Calibri"/>
                <a:ea typeface="Calibri"/>
                <a:cs typeface="Calibri"/>
                <a:sym typeface="Calibri"/>
              </a:defRPr>
            </a:lvl7pPr>
            <a:lvl8pPr indent="0" lvl="7" marL="0" marR="0" rtl="0" algn="l">
              <a:spcBef>
                <a:spcPts val="0"/>
              </a:spcBef>
              <a:buNone/>
              <a:defRPr sz="1800">
                <a:solidFill>
                  <a:schemeClr val="dk1"/>
                </a:solidFill>
                <a:latin typeface="Calibri"/>
                <a:ea typeface="Calibri"/>
                <a:cs typeface="Calibri"/>
                <a:sym typeface="Calibri"/>
              </a:defRPr>
            </a:lvl8pPr>
            <a:lvl9pPr indent="0" lvl="8" marL="0" marR="0" rtl="0" algn="l">
              <a:spcBef>
                <a:spcPts val="0"/>
              </a:spcBef>
              <a:buNone/>
              <a:defRPr sz="1800">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96" name="Shape 296"/>
        <p:cNvGrpSpPr/>
        <p:nvPr/>
      </p:nvGrpSpPr>
      <p:grpSpPr>
        <a:xfrm>
          <a:off x="0" y="0"/>
          <a:ext cx="0" cy="0"/>
          <a:chOff x="0" y="0"/>
          <a:chExt cx="0" cy="0"/>
        </a:xfrm>
      </p:grpSpPr>
      <p:sp>
        <p:nvSpPr>
          <p:cNvPr id="297" name="Google Shape;297;p68"/>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98" name="Google Shape;298;p68"/>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99" name="Google Shape;299;p68"/>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300" name="Google Shape;300;p68"/>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Calibri"/>
                <a:ea typeface="Calibri"/>
                <a:cs typeface="Calibri"/>
                <a:sym typeface="Calibri"/>
              </a:defRPr>
            </a:lvl1pPr>
            <a:lvl2pPr indent="0" lvl="1" marL="0" marR="0" rtl="0" algn="l">
              <a:spcBef>
                <a:spcPts val="0"/>
              </a:spcBef>
              <a:buNone/>
              <a:defRPr sz="1800">
                <a:solidFill>
                  <a:schemeClr val="dk1"/>
                </a:solidFill>
                <a:latin typeface="Calibri"/>
                <a:ea typeface="Calibri"/>
                <a:cs typeface="Calibri"/>
                <a:sym typeface="Calibri"/>
              </a:defRPr>
            </a:lvl2pPr>
            <a:lvl3pPr indent="0" lvl="2" marL="0" marR="0" rtl="0" algn="l">
              <a:spcBef>
                <a:spcPts val="0"/>
              </a:spcBef>
              <a:buNone/>
              <a:defRPr sz="1800">
                <a:solidFill>
                  <a:schemeClr val="dk1"/>
                </a:solidFill>
                <a:latin typeface="Calibri"/>
                <a:ea typeface="Calibri"/>
                <a:cs typeface="Calibri"/>
                <a:sym typeface="Calibri"/>
              </a:defRPr>
            </a:lvl3pPr>
            <a:lvl4pPr indent="0" lvl="3" marL="0" marR="0" rtl="0" algn="l">
              <a:spcBef>
                <a:spcPts val="0"/>
              </a:spcBef>
              <a:buNone/>
              <a:defRPr sz="1800">
                <a:solidFill>
                  <a:schemeClr val="dk1"/>
                </a:solidFill>
                <a:latin typeface="Calibri"/>
                <a:ea typeface="Calibri"/>
                <a:cs typeface="Calibri"/>
                <a:sym typeface="Calibri"/>
              </a:defRPr>
            </a:lvl4pPr>
            <a:lvl5pPr indent="0" lvl="4" marL="0" marR="0" rtl="0" algn="l">
              <a:spcBef>
                <a:spcPts val="0"/>
              </a:spcBef>
              <a:buNone/>
              <a:defRPr sz="1800">
                <a:solidFill>
                  <a:schemeClr val="dk1"/>
                </a:solidFill>
                <a:latin typeface="Calibri"/>
                <a:ea typeface="Calibri"/>
                <a:cs typeface="Calibri"/>
                <a:sym typeface="Calibri"/>
              </a:defRPr>
            </a:lvl5pPr>
            <a:lvl6pPr indent="0" lvl="5" marL="0" marR="0" rtl="0" algn="l">
              <a:spcBef>
                <a:spcPts val="0"/>
              </a:spcBef>
              <a:buNone/>
              <a:defRPr sz="1800">
                <a:solidFill>
                  <a:schemeClr val="dk1"/>
                </a:solidFill>
                <a:latin typeface="Calibri"/>
                <a:ea typeface="Calibri"/>
                <a:cs typeface="Calibri"/>
                <a:sym typeface="Calibri"/>
              </a:defRPr>
            </a:lvl6pPr>
            <a:lvl7pPr indent="0" lvl="6" marL="0" marR="0" rtl="0" algn="l">
              <a:spcBef>
                <a:spcPts val="0"/>
              </a:spcBef>
              <a:buNone/>
              <a:defRPr sz="1800">
                <a:solidFill>
                  <a:schemeClr val="dk1"/>
                </a:solidFill>
                <a:latin typeface="Calibri"/>
                <a:ea typeface="Calibri"/>
                <a:cs typeface="Calibri"/>
                <a:sym typeface="Calibri"/>
              </a:defRPr>
            </a:lvl7pPr>
            <a:lvl8pPr indent="0" lvl="7" marL="0" marR="0" rtl="0" algn="l">
              <a:spcBef>
                <a:spcPts val="0"/>
              </a:spcBef>
              <a:buNone/>
              <a:defRPr sz="1800">
                <a:solidFill>
                  <a:schemeClr val="dk1"/>
                </a:solidFill>
                <a:latin typeface="Calibri"/>
                <a:ea typeface="Calibri"/>
                <a:cs typeface="Calibri"/>
                <a:sym typeface="Calibri"/>
              </a:defRPr>
            </a:lvl8pPr>
            <a:lvl9pPr indent="0" lvl="8" marL="0" marR="0" rtl="0" algn="l">
              <a:spcBef>
                <a:spcPts val="0"/>
              </a:spcBef>
              <a:buNone/>
              <a:defRPr sz="1800">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301" name="Shape 301"/>
        <p:cNvGrpSpPr/>
        <p:nvPr/>
      </p:nvGrpSpPr>
      <p:grpSpPr>
        <a:xfrm>
          <a:off x="0" y="0"/>
          <a:ext cx="0" cy="0"/>
          <a:chOff x="0" y="0"/>
          <a:chExt cx="0" cy="0"/>
        </a:xfrm>
      </p:grpSpPr>
      <p:sp>
        <p:nvSpPr>
          <p:cNvPr id="302" name="Google Shape;302;p69"/>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303" name="Google Shape;303;p69"/>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304" name="Google Shape;304;p69"/>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Calibri"/>
                <a:ea typeface="Calibri"/>
                <a:cs typeface="Calibri"/>
                <a:sym typeface="Calibri"/>
              </a:defRPr>
            </a:lvl1pPr>
            <a:lvl2pPr indent="0" lvl="1" marL="0" marR="0" rtl="0" algn="l">
              <a:spcBef>
                <a:spcPts val="0"/>
              </a:spcBef>
              <a:buNone/>
              <a:defRPr sz="1800">
                <a:solidFill>
                  <a:schemeClr val="dk1"/>
                </a:solidFill>
                <a:latin typeface="Calibri"/>
                <a:ea typeface="Calibri"/>
                <a:cs typeface="Calibri"/>
                <a:sym typeface="Calibri"/>
              </a:defRPr>
            </a:lvl2pPr>
            <a:lvl3pPr indent="0" lvl="2" marL="0" marR="0" rtl="0" algn="l">
              <a:spcBef>
                <a:spcPts val="0"/>
              </a:spcBef>
              <a:buNone/>
              <a:defRPr sz="1800">
                <a:solidFill>
                  <a:schemeClr val="dk1"/>
                </a:solidFill>
                <a:latin typeface="Calibri"/>
                <a:ea typeface="Calibri"/>
                <a:cs typeface="Calibri"/>
                <a:sym typeface="Calibri"/>
              </a:defRPr>
            </a:lvl3pPr>
            <a:lvl4pPr indent="0" lvl="3" marL="0" marR="0" rtl="0" algn="l">
              <a:spcBef>
                <a:spcPts val="0"/>
              </a:spcBef>
              <a:buNone/>
              <a:defRPr sz="1800">
                <a:solidFill>
                  <a:schemeClr val="dk1"/>
                </a:solidFill>
                <a:latin typeface="Calibri"/>
                <a:ea typeface="Calibri"/>
                <a:cs typeface="Calibri"/>
                <a:sym typeface="Calibri"/>
              </a:defRPr>
            </a:lvl4pPr>
            <a:lvl5pPr indent="0" lvl="4" marL="0" marR="0" rtl="0" algn="l">
              <a:spcBef>
                <a:spcPts val="0"/>
              </a:spcBef>
              <a:buNone/>
              <a:defRPr sz="1800">
                <a:solidFill>
                  <a:schemeClr val="dk1"/>
                </a:solidFill>
                <a:latin typeface="Calibri"/>
                <a:ea typeface="Calibri"/>
                <a:cs typeface="Calibri"/>
                <a:sym typeface="Calibri"/>
              </a:defRPr>
            </a:lvl5pPr>
            <a:lvl6pPr indent="0" lvl="5" marL="0" marR="0" rtl="0" algn="l">
              <a:spcBef>
                <a:spcPts val="0"/>
              </a:spcBef>
              <a:buNone/>
              <a:defRPr sz="1800">
                <a:solidFill>
                  <a:schemeClr val="dk1"/>
                </a:solidFill>
                <a:latin typeface="Calibri"/>
                <a:ea typeface="Calibri"/>
                <a:cs typeface="Calibri"/>
                <a:sym typeface="Calibri"/>
              </a:defRPr>
            </a:lvl6pPr>
            <a:lvl7pPr indent="0" lvl="6" marL="0" marR="0" rtl="0" algn="l">
              <a:spcBef>
                <a:spcPts val="0"/>
              </a:spcBef>
              <a:buNone/>
              <a:defRPr sz="1800">
                <a:solidFill>
                  <a:schemeClr val="dk1"/>
                </a:solidFill>
                <a:latin typeface="Calibri"/>
                <a:ea typeface="Calibri"/>
                <a:cs typeface="Calibri"/>
                <a:sym typeface="Calibri"/>
              </a:defRPr>
            </a:lvl7pPr>
            <a:lvl8pPr indent="0" lvl="7" marL="0" marR="0" rtl="0" algn="l">
              <a:spcBef>
                <a:spcPts val="0"/>
              </a:spcBef>
              <a:buNone/>
              <a:defRPr sz="1800">
                <a:solidFill>
                  <a:schemeClr val="dk1"/>
                </a:solidFill>
                <a:latin typeface="Calibri"/>
                <a:ea typeface="Calibri"/>
                <a:cs typeface="Calibri"/>
                <a:sym typeface="Calibri"/>
              </a:defRPr>
            </a:lvl8pPr>
            <a:lvl9pPr indent="0" lvl="8" marL="0" marR="0" rtl="0" algn="l">
              <a:spcBef>
                <a:spcPts val="0"/>
              </a:spcBef>
              <a:buNone/>
              <a:defRPr sz="1800">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305" name="Shape 305"/>
        <p:cNvGrpSpPr/>
        <p:nvPr/>
      </p:nvGrpSpPr>
      <p:grpSpPr>
        <a:xfrm>
          <a:off x="0" y="0"/>
          <a:ext cx="0" cy="0"/>
          <a:chOff x="0" y="0"/>
          <a:chExt cx="0" cy="0"/>
        </a:xfrm>
      </p:grpSpPr>
      <p:sp>
        <p:nvSpPr>
          <p:cNvPr id="306" name="Google Shape;306;p70"/>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marR="0" rtl="0" algn="l">
              <a:lnSpc>
                <a:spcPct val="90000"/>
              </a:lnSpc>
              <a:spcBef>
                <a:spcPts val="0"/>
              </a:spcBef>
              <a:spcAft>
                <a:spcPts val="0"/>
              </a:spcAft>
              <a:buClr>
                <a:schemeClr val="dk1"/>
              </a:buClr>
              <a:buSzPts val="3200"/>
              <a:buFont typeface="Calibri"/>
              <a:buNone/>
              <a:defRPr b="0" i="0" sz="32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07" name="Google Shape;307;p70"/>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indent="-431800" lvl="0" marL="457200" marR="0" rtl="0" algn="l">
              <a:lnSpc>
                <a:spcPct val="90000"/>
              </a:lnSpc>
              <a:spcBef>
                <a:spcPts val="100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90000"/>
              </a:lnSpc>
              <a:spcBef>
                <a:spcPts val="5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308" name="Google Shape;308;p70"/>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1400"/>
              <a:buFont typeface="Arial"/>
              <a:buNone/>
              <a:defRPr b="0" i="0" sz="14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9pPr>
          </a:lstStyle>
          <a:p/>
        </p:txBody>
      </p:sp>
      <p:sp>
        <p:nvSpPr>
          <p:cNvPr id="309" name="Google Shape;309;p70"/>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310" name="Google Shape;310;p70"/>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311" name="Google Shape;311;p70"/>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Calibri"/>
                <a:ea typeface="Calibri"/>
                <a:cs typeface="Calibri"/>
                <a:sym typeface="Calibri"/>
              </a:defRPr>
            </a:lvl1pPr>
            <a:lvl2pPr indent="0" lvl="1" marL="0" marR="0" rtl="0" algn="l">
              <a:spcBef>
                <a:spcPts val="0"/>
              </a:spcBef>
              <a:buNone/>
              <a:defRPr sz="1800">
                <a:solidFill>
                  <a:schemeClr val="dk1"/>
                </a:solidFill>
                <a:latin typeface="Calibri"/>
                <a:ea typeface="Calibri"/>
                <a:cs typeface="Calibri"/>
                <a:sym typeface="Calibri"/>
              </a:defRPr>
            </a:lvl2pPr>
            <a:lvl3pPr indent="0" lvl="2" marL="0" marR="0" rtl="0" algn="l">
              <a:spcBef>
                <a:spcPts val="0"/>
              </a:spcBef>
              <a:buNone/>
              <a:defRPr sz="1800">
                <a:solidFill>
                  <a:schemeClr val="dk1"/>
                </a:solidFill>
                <a:latin typeface="Calibri"/>
                <a:ea typeface="Calibri"/>
                <a:cs typeface="Calibri"/>
                <a:sym typeface="Calibri"/>
              </a:defRPr>
            </a:lvl3pPr>
            <a:lvl4pPr indent="0" lvl="3" marL="0" marR="0" rtl="0" algn="l">
              <a:spcBef>
                <a:spcPts val="0"/>
              </a:spcBef>
              <a:buNone/>
              <a:defRPr sz="1800">
                <a:solidFill>
                  <a:schemeClr val="dk1"/>
                </a:solidFill>
                <a:latin typeface="Calibri"/>
                <a:ea typeface="Calibri"/>
                <a:cs typeface="Calibri"/>
                <a:sym typeface="Calibri"/>
              </a:defRPr>
            </a:lvl4pPr>
            <a:lvl5pPr indent="0" lvl="4" marL="0" marR="0" rtl="0" algn="l">
              <a:spcBef>
                <a:spcPts val="0"/>
              </a:spcBef>
              <a:buNone/>
              <a:defRPr sz="1800">
                <a:solidFill>
                  <a:schemeClr val="dk1"/>
                </a:solidFill>
                <a:latin typeface="Calibri"/>
                <a:ea typeface="Calibri"/>
                <a:cs typeface="Calibri"/>
                <a:sym typeface="Calibri"/>
              </a:defRPr>
            </a:lvl5pPr>
            <a:lvl6pPr indent="0" lvl="5" marL="0" marR="0" rtl="0" algn="l">
              <a:spcBef>
                <a:spcPts val="0"/>
              </a:spcBef>
              <a:buNone/>
              <a:defRPr sz="1800">
                <a:solidFill>
                  <a:schemeClr val="dk1"/>
                </a:solidFill>
                <a:latin typeface="Calibri"/>
                <a:ea typeface="Calibri"/>
                <a:cs typeface="Calibri"/>
                <a:sym typeface="Calibri"/>
              </a:defRPr>
            </a:lvl6pPr>
            <a:lvl7pPr indent="0" lvl="6" marL="0" marR="0" rtl="0" algn="l">
              <a:spcBef>
                <a:spcPts val="0"/>
              </a:spcBef>
              <a:buNone/>
              <a:defRPr sz="1800">
                <a:solidFill>
                  <a:schemeClr val="dk1"/>
                </a:solidFill>
                <a:latin typeface="Calibri"/>
                <a:ea typeface="Calibri"/>
                <a:cs typeface="Calibri"/>
                <a:sym typeface="Calibri"/>
              </a:defRPr>
            </a:lvl7pPr>
            <a:lvl8pPr indent="0" lvl="7" marL="0" marR="0" rtl="0" algn="l">
              <a:spcBef>
                <a:spcPts val="0"/>
              </a:spcBef>
              <a:buNone/>
              <a:defRPr sz="1800">
                <a:solidFill>
                  <a:schemeClr val="dk1"/>
                </a:solidFill>
                <a:latin typeface="Calibri"/>
                <a:ea typeface="Calibri"/>
                <a:cs typeface="Calibri"/>
                <a:sym typeface="Calibri"/>
              </a:defRPr>
            </a:lvl8pPr>
            <a:lvl9pPr indent="0" lvl="8" marL="0" marR="0" rtl="0" algn="l">
              <a:spcBef>
                <a:spcPts val="0"/>
              </a:spcBef>
              <a:buNone/>
              <a:defRPr sz="1800">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312" name="Shape 312"/>
        <p:cNvGrpSpPr/>
        <p:nvPr/>
      </p:nvGrpSpPr>
      <p:grpSpPr>
        <a:xfrm>
          <a:off x="0" y="0"/>
          <a:ext cx="0" cy="0"/>
          <a:chOff x="0" y="0"/>
          <a:chExt cx="0" cy="0"/>
        </a:xfrm>
      </p:grpSpPr>
      <p:sp>
        <p:nvSpPr>
          <p:cNvPr id="313" name="Google Shape;313;p71"/>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marR="0" rtl="0" algn="l">
              <a:lnSpc>
                <a:spcPct val="90000"/>
              </a:lnSpc>
              <a:spcBef>
                <a:spcPts val="0"/>
              </a:spcBef>
              <a:spcAft>
                <a:spcPts val="0"/>
              </a:spcAft>
              <a:buClr>
                <a:schemeClr val="dk1"/>
              </a:buClr>
              <a:buSzPts val="3200"/>
              <a:buFont typeface="Calibri"/>
              <a:buNone/>
              <a:defRPr b="0" i="0" sz="32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14" name="Google Shape;314;p71"/>
          <p:cNvSpPr/>
          <p:nvPr>
            <p:ph idx="2" type="pic"/>
          </p:nvPr>
        </p:nvSpPr>
        <p:spPr>
          <a:xfrm>
            <a:off x="5183188" y="987425"/>
            <a:ext cx="6172200" cy="4873625"/>
          </a:xfrm>
          <a:prstGeom prst="rect">
            <a:avLst/>
          </a:prstGeom>
          <a:noFill/>
          <a:ln>
            <a:noFill/>
          </a:ln>
        </p:spPr>
      </p:sp>
      <p:sp>
        <p:nvSpPr>
          <p:cNvPr id="315" name="Google Shape;315;p71"/>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1400"/>
              <a:buFont typeface="Arial"/>
              <a:buNone/>
              <a:defRPr b="0" i="0" sz="14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9pPr>
          </a:lstStyle>
          <a:p/>
        </p:txBody>
      </p:sp>
      <p:sp>
        <p:nvSpPr>
          <p:cNvPr id="316" name="Google Shape;316;p71"/>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317" name="Google Shape;317;p71"/>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318" name="Google Shape;318;p71"/>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Calibri"/>
                <a:ea typeface="Calibri"/>
                <a:cs typeface="Calibri"/>
                <a:sym typeface="Calibri"/>
              </a:defRPr>
            </a:lvl1pPr>
            <a:lvl2pPr indent="0" lvl="1" marL="0" marR="0" rtl="0" algn="l">
              <a:spcBef>
                <a:spcPts val="0"/>
              </a:spcBef>
              <a:buNone/>
              <a:defRPr sz="1800">
                <a:solidFill>
                  <a:schemeClr val="dk1"/>
                </a:solidFill>
                <a:latin typeface="Calibri"/>
                <a:ea typeface="Calibri"/>
                <a:cs typeface="Calibri"/>
                <a:sym typeface="Calibri"/>
              </a:defRPr>
            </a:lvl2pPr>
            <a:lvl3pPr indent="0" lvl="2" marL="0" marR="0" rtl="0" algn="l">
              <a:spcBef>
                <a:spcPts val="0"/>
              </a:spcBef>
              <a:buNone/>
              <a:defRPr sz="1800">
                <a:solidFill>
                  <a:schemeClr val="dk1"/>
                </a:solidFill>
                <a:latin typeface="Calibri"/>
                <a:ea typeface="Calibri"/>
                <a:cs typeface="Calibri"/>
                <a:sym typeface="Calibri"/>
              </a:defRPr>
            </a:lvl3pPr>
            <a:lvl4pPr indent="0" lvl="3" marL="0" marR="0" rtl="0" algn="l">
              <a:spcBef>
                <a:spcPts val="0"/>
              </a:spcBef>
              <a:buNone/>
              <a:defRPr sz="1800">
                <a:solidFill>
                  <a:schemeClr val="dk1"/>
                </a:solidFill>
                <a:latin typeface="Calibri"/>
                <a:ea typeface="Calibri"/>
                <a:cs typeface="Calibri"/>
                <a:sym typeface="Calibri"/>
              </a:defRPr>
            </a:lvl4pPr>
            <a:lvl5pPr indent="0" lvl="4" marL="0" marR="0" rtl="0" algn="l">
              <a:spcBef>
                <a:spcPts val="0"/>
              </a:spcBef>
              <a:buNone/>
              <a:defRPr sz="1800">
                <a:solidFill>
                  <a:schemeClr val="dk1"/>
                </a:solidFill>
                <a:latin typeface="Calibri"/>
                <a:ea typeface="Calibri"/>
                <a:cs typeface="Calibri"/>
                <a:sym typeface="Calibri"/>
              </a:defRPr>
            </a:lvl5pPr>
            <a:lvl6pPr indent="0" lvl="5" marL="0" marR="0" rtl="0" algn="l">
              <a:spcBef>
                <a:spcPts val="0"/>
              </a:spcBef>
              <a:buNone/>
              <a:defRPr sz="1800">
                <a:solidFill>
                  <a:schemeClr val="dk1"/>
                </a:solidFill>
                <a:latin typeface="Calibri"/>
                <a:ea typeface="Calibri"/>
                <a:cs typeface="Calibri"/>
                <a:sym typeface="Calibri"/>
              </a:defRPr>
            </a:lvl6pPr>
            <a:lvl7pPr indent="0" lvl="6" marL="0" marR="0" rtl="0" algn="l">
              <a:spcBef>
                <a:spcPts val="0"/>
              </a:spcBef>
              <a:buNone/>
              <a:defRPr sz="1800">
                <a:solidFill>
                  <a:schemeClr val="dk1"/>
                </a:solidFill>
                <a:latin typeface="Calibri"/>
                <a:ea typeface="Calibri"/>
                <a:cs typeface="Calibri"/>
                <a:sym typeface="Calibri"/>
              </a:defRPr>
            </a:lvl7pPr>
            <a:lvl8pPr indent="0" lvl="7" marL="0" marR="0" rtl="0" algn="l">
              <a:spcBef>
                <a:spcPts val="0"/>
              </a:spcBef>
              <a:buNone/>
              <a:defRPr sz="1800">
                <a:solidFill>
                  <a:schemeClr val="dk1"/>
                </a:solidFill>
                <a:latin typeface="Calibri"/>
                <a:ea typeface="Calibri"/>
                <a:cs typeface="Calibri"/>
                <a:sym typeface="Calibri"/>
              </a:defRPr>
            </a:lvl8pPr>
            <a:lvl9pPr indent="0" lvl="8" marL="0" marR="0" rtl="0" algn="l">
              <a:spcBef>
                <a:spcPts val="0"/>
              </a:spcBef>
              <a:buNone/>
              <a:defRPr sz="1800">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319" name="Shape 319"/>
        <p:cNvGrpSpPr/>
        <p:nvPr/>
      </p:nvGrpSpPr>
      <p:grpSpPr>
        <a:xfrm>
          <a:off x="0" y="0"/>
          <a:ext cx="0" cy="0"/>
          <a:chOff x="0" y="0"/>
          <a:chExt cx="0" cy="0"/>
        </a:xfrm>
      </p:grpSpPr>
      <p:sp>
        <p:nvSpPr>
          <p:cNvPr id="320" name="Google Shape;320;p72"/>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21" name="Google Shape;321;p72"/>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22" name="Google Shape;322;p72"/>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323" name="Google Shape;323;p72"/>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324" name="Google Shape;324;p72"/>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Calibri"/>
                <a:ea typeface="Calibri"/>
                <a:cs typeface="Calibri"/>
                <a:sym typeface="Calibri"/>
              </a:defRPr>
            </a:lvl1pPr>
            <a:lvl2pPr indent="0" lvl="1" marL="0" marR="0" rtl="0" algn="l">
              <a:spcBef>
                <a:spcPts val="0"/>
              </a:spcBef>
              <a:buNone/>
              <a:defRPr sz="1800">
                <a:solidFill>
                  <a:schemeClr val="dk1"/>
                </a:solidFill>
                <a:latin typeface="Calibri"/>
                <a:ea typeface="Calibri"/>
                <a:cs typeface="Calibri"/>
                <a:sym typeface="Calibri"/>
              </a:defRPr>
            </a:lvl2pPr>
            <a:lvl3pPr indent="0" lvl="2" marL="0" marR="0" rtl="0" algn="l">
              <a:spcBef>
                <a:spcPts val="0"/>
              </a:spcBef>
              <a:buNone/>
              <a:defRPr sz="1800">
                <a:solidFill>
                  <a:schemeClr val="dk1"/>
                </a:solidFill>
                <a:latin typeface="Calibri"/>
                <a:ea typeface="Calibri"/>
                <a:cs typeface="Calibri"/>
                <a:sym typeface="Calibri"/>
              </a:defRPr>
            </a:lvl3pPr>
            <a:lvl4pPr indent="0" lvl="3" marL="0" marR="0" rtl="0" algn="l">
              <a:spcBef>
                <a:spcPts val="0"/>
              </a:spcBef>
              <a:buNone/>
              <a:defRPr sz="1800">
                <a:solidFill>
                  <a:schemeClr val="dk1"/>
                </a:solidFill>
                <a:latin typeface="Calibri"/>
                <a:ea typeface="Calibri"/>
                <a:cs typeface="Calibri"/>
                <a:sym typeface="Calibri"/>
              </a:defRPr>
            </a:lvl4pPr>
            <a:lvl5pPr indent="0" lvl="4" marL="0" marR="0" rtl="0" algn="l">
              <a:spcBef>
                <a:spcPts val="0"/>
              </a:spcBef>
              <a:buNone/>
              <a:defRPr sz="1800">
                <a:solidFill>
                  <a:schemeClr val="dk1"/>
                </a:solidFill>
                <a:latin typeface="Calibri"/>
                <a:ea typeface="Calibri"/>
                <a:cs typeface="Calibri"/>
                <a:sym typeface="Calibri"/>
              </a:defRPr>
            </a:lvl5pPr>
            <a:lvl6pPr indent="0" lvl="5" marL="0" marR="0" rtl="0" algn="l">
              <a:spcBef>
                <a:spcPts val="0"/>
              </a:spcBef>
              <a:buNone/>
              <a:defRPr sz="1800">
                <a:solidFill>
                  <a:schemeClr val="dk1"/>
                </a:solidFill>
                <a:latin typeface="Calibri"/>
                <a:ea typeface="Calibri"/>
                <a:cs typeface="Calibri"/>
                <a:sym typeface="Calibri"/>
              </a:defRPr>
            </a:lvl6pPr>
            <a:lvl7pPr indent="0" lvl="6" marL="0" marR="0" rtl="0" algn="l">
              <a:spcBef>
                <a:spcPts val="0"/>
              </a:spcBef>
              <a:buNone/>
              <a:defRPr sz="1800">
                <a:solidFill>
                  <a:schemeClr val="dk1"/>
                </a:solidFill>
                <a:latin typeface="Calibri"/>
                <a:ea typeface="Calibri"/>
                <a:cs typeface="Calibri"/>
                <a:sym typeface="Calibri"/>
              </a:defRPr>
            </a:lvl7pPr>
            <a:lvl8pPr indent="0" lvl="7" marL="0" marR="0" rtl="0" algn="l">
              <a:spcBef>
                <a:spcPts val="0"/>
              </a:spcBef>
              <a:buNone/>
              <a:defRPr sz="1800">
                <a:solidFill>
                  <a:schemeClr val="dk1"/>
                </a:solidFill>
                <a:latin typeface="Calibri"/>
                <a:ea typeface="Calibri"/>
                <a:cs typeface="Calibri"/>
                <a:sym typeface="Calibri"/>
              </a:defRPr>
            </a:lvl8pPr>
            <a:lvl9pPr indent="0" lvl="8" marL="0" marR="0" rtl="0" algn="l">
              <a:spcBef>
                <a:spcPts val="0"/>
              </a:spcBef>
              <a:buNone/>
              <a:defRPr sz="1800">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325" name="Shape 325"/>
        <p:cNvGrpSpPr/>
        <p:nvPr/>
      </p:nvGrpSpPr>
      <p:grpSpPr>
        <a:xfrm>
          <a:off x="0" y="0"/>
          <a:ext cx="0" cy="0"/>
          <a:chOff x="0" y="0"/>
          <a:chExt cx="0" cy="0"/>
        </a:xfrm>
      </p:grpSpPr>
      <p:sp>
        <p:nvSpPr>
          <p:cNvPr id="326" name="Google Shape;326;p73"/>
          <p:cNvSpPr txBox="1"/>
          <p:nvPr>
            <p:ph type="title"/>
          </p:nvPr>
        </p:nvSpPr>
        <p:spPr>
          <a:xfrm rot="5400000">
            <a:off x="7133431" y="1956594"/>
            <a:ext cx="5811838" cy="26289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27" name="Google Shape;327;p73"/>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28" name="Google Shape;328;p73"/>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329" name="Google Shape;329;p73"/>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330" name="Google Shape;330;p73"/>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Calibri"/>
                <a:ea typeface="Calibri"/>
                <a:cs typeface="Calibri"/>
                <a:sym typeface="Calibri"/>
              </a:defRPr>
            </a:lvl1pPr>
            <a:lvl2pPr indent="0" lvl="1" marL="0" marR="0" rtl="0" algn="l">
              <a:spcBef>
                <a:spcPts val="0"/>
              </a:spcBef>
              <a:buNone/>
              <a:defRPr sz="1800">
                <a:solidFill>
                  <a:schemeClr val="dk1"/>
                </a:solidFill>
                <a:latin typeface="Calibri"/>
                <a:ea typeface="Calibri"/>
                <a:cs typeface="Calibri"/>
                <a:sym typeface="Calibri"/>
              </a:defRPr>
            </a:lvl2pPr>
            <a:lvl3pPr indent="0" lvl="2" marL="0" marR="0" rtl="0" algn="l">
              <a:spcBef>
                <a:spcPts val="0"/>
              </a:spcBef>
              <a:buNone/>
              <a:defRPr sz="1800">
                <a:solidFill>
                  <a:schemeClr val="dk1"/>
                </a:solidFill>
                <a:latin typeface="Calibri"/>
                <a:ea typeface="Calibri"/>
                <a:cs typeface="Calibri"/>
                <a:sym typeface="Calibri"/>
              </a:defRPr>
            </a:lvl3pPr>
            <a:lvl4pPr indent="0" lvl="3" marL="0" marR="0" rtl="0" algn="l">
              <a:spcBef>
                <a:spcPts val="0"/>
              </a:spcBef>
              <a:buNone/>
              <a:defRPr sz="1800">
                <a:solidFill>
                  <a:schemeClr val="dk1"/>
                </a:solidFill>
                <a:latin typeface="Calibri"/>
                <a:ea typeface="Calibri"/>
                <a:cs typeface="Calibri"/>
                <a:sym typeface="Calibri"/>
              </a:defRPr>
            </a:lvl4pPr>
            <a:lvl5pPr indent="0" lvl="4" marL="0" marR="0" rtl="0" algn="l">
              <a:spcBef>
                <a:spcPts val="0"/>
              </a:spcBef>
              <a:buNone/>
              <a:defRPr sz="1800">
                <a:solidFill>
                  <a:schemeClr val="dk1"/>
                </a:solidFill>
                <a:latin typeface="Calibri"/>
                <a:ea typeface="Calibri"/>
                <a:cs typeface="Calibri"/>
                <a:sym typeface="Calibri"/>
              </a:defRPr>
            </a:lvl5pPr>
            <a:lvl6pPr indent="0" lvl="5" marL="0" marR="0" rtl="0" algn="l">
              <a:spcBef>
                <a:spcPts val="0"/>
              </a:spcBef>
              <a:buNone/>
              <a:defRPr sz="1800">
                <a:solidFill>
                  <a:schemeClr val="dk1"/>
                </a:solidFill>
                <a:latin typeface="Calibri"/>
                <a:ea typeface="Calibri"/>
                <a:cs typeface="Calibri"/>
                <a:sym typeface="Calibri"/>
              </a:defRPr>
            </a:lvl6pPr>
            <a:lvl7pPr indent="0" lvl="6" marL="0" marR="0" rtl="0" algn="l">
              <a:spcBef>
                <a:spcPts val="0"/>
              </a:spcBef>
              <a:buNone/>
              <a:defRPr sz="1800">
                <a:solidFill>
                  <a:schemeClr val="dk1"/>
                </a:solidFill>
                <a:latin typeface="Calibri"/>
                <a:ea typeface="Calibri"/>
                <a:cs typeface="Calibri"/>
                <a:sym typeface="Calibri"/>
              </a:defRPr>
            </a:lvl7pPr>
            <a:lvl8pPr indent="0" lvl="7" marL="0" marR="0" rtl="0" algn="l">
              <a:spcBef>
                <a:spcPts val="0"/>
              </a:spcBef>
              <a:buNone/>
              <a:defRPr sz="1800">
                <a:solidFill>
                  <a:schemeClr val="dk1"/>
                </a:solidFill>
                <a:latin typeface="Calibri"/>
                <a:ea typeface="Calibri"/>
                <a:cs typeface="Calibri"/>
                <a:sym typeface="Calibri"/>
              </a:defRPr>
            </a:lvl8pPr>
            <a:lvl9pPr indent="0" lvl="8" marL="0" marR="0" rtl="0" algn="l">
              <a:spcBef>
                <a:spcPts val="0"/>
              </a:spcBef>
              <a:buNone/>
              <a:defRPr sz="1800">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11.xml"/><Relationship Id="rId11" Type="http://schemas.openxmlformats.org/officeDocument/2006/relationships/slideLayout" Target="../slideLayouts/slideLayout2.xml"/><Relationship Id="rId10" Type="http://schemas.openxmlformats.org/officeDocument/2006/relationships/slideLayout" Target="../slideLayouts/slideLayout1.xml"/><Relationship Id="rId21" Type="http://schemas.openxmlformats.org/officeDocument/2006/relationships/theme" Target="../theme/theme5.xml"/><Relationship Id="rId13" Type="http://schemas.openxmlformats.org/officeDocument/2006/relationships/slideLayout" Target="../slideLayouts/slideLayout4.xml"/><Relationship Id="rId12" Type="http://schemas.openxmlformats.org/officeDocument/2006/relationships/slideLayout" Target="../slideLayouts/slideLayout3.xml"/><Relationship Id="rId1" Type="http://schemas.openxmlformats.org/officeDocument/2006/relationships/image" Target="../media/image3.png"/><Relationship Id="rId2" Type="http://schemas.openxmlformats.org/officeDocument/2006/relationships/image" Target="../media/image10.png"/><Relationship Id="rId3" Type="http://schemas.openxmlformats.org/officeDocument/2006/relationships/image" Target="../media/image4.png"/><Relationship Id="rId4" Type="http://schemas.openxmlformats.org/officeDocument/2006/relationships/image" Target="../media/image6.png"/><Relationship Id="rId9" Type="http://schemas.openxmlformats.org/officeDocument/2006/relationships/image" Target="../media/image2.jpg"/><Relationship Id="rId15" Type="http://schemas.openxmlformats.org/officeDocument/2006/relationships/slideLayout" Target="../slideLayouts/slideLayout6.xml"/><Relationship Id="rId14" Type="http://schemas.openxmlformats.org/officeDocument/2006/relationships/slideLayout" Target="../slideLayouts/slideLayout5.xml"/><Relationship Id="rId17" Type="http://schemas.openxmlformats.org/officeDocument/2006/relationships/slideLayout" Target="../slideLayouts/slideLayout8.xml"/><Relationship Id="rId16" Type="http://schemas.openxmlformats.org/officeDocument/2006/relationships/slideLayout" Target="../slideLayouts/slideLayout7.xml"/><Relationship Id="rId5" Type="http://schemas.openxmlformats.org/officeDocument/2006/relationships/image" Target="../media/image5.jpg"/><Relationship Id="rId19" Type="http://schemas.openxmlformats.org/officeDocument/2006/relationships/slideLayout" Target="../slideLayouts/slideLayout10.xml"/><Relationship Id="rId6" Type="http://schemas.openxmlformats.org/officeDocument/2006/relationships/image" Target="../media/image8.png"/><Relationship Id="rId18" Type="http://schemas.openxmlformats.org/officeDocument/2006/relationships/slideLayout" Target="../slideLayouts/slideLayout9.xml"/><Relationship Id="rId7" Type="http://schemas.openxmlformats.org/officeDocument/2006/relationships/image" Target="../media/image1.png"/><Relationship Id="rId8" Type="http://schemas.openxmlformats.org/officeDocument/2006/relationships/image" Target="../media/image9.png"/></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19.xml"/><Relationship Id="rId10" Type="http://schemas.openxmlformats.org/officeDocument/2006/relationships/slideLayout" Target="../slideLayouts/slideLayout18.xml"/><Relationship Id="rId13" Type="http://schemas.openxmlformats.org/officeDocument/2006/relationships/slideLayout" Target="../slideLayouts/slideLayout21.xml"/><Relationship Id="rId12" Type="http://schemas.openxmlformats.org/officeDocument/2006/relationships/slideLayout" Target="../slideLayouts/slideLayout20.xml"/><Relationship Id="rId1" Type="http://schemas.openxmlformats.org/officeDocument/2006/relationships/image" Target="../media/image31.png"/><Relationship Id="rId2" Type="http://schemas.openxmlformats.org/officeDocument/2006/relationships/image" Target="../media/image33.png"/><Relationship Id="rId3" Type="http://schemas.openxmlformats.org/officeDocument/2006/relationships/image" Target="../media/image3.png"/><Relationship Id="rId4" Type="http://schemas.openxmlformats.org/officeDocument/2006/relationships/slideLayout" Target="../slideLayouts/slideLayout12.xml"/><Relationship Id="rId9" Type="http://schemas.openxmlformats.org/officeDocument/2006/relationships/slideLayout" Target="../slideLayouts/slideLayout17.xml"/><Relationship Id="rId15" Type="http://schemas.openxmlformats.org/officeDocument/2006/relationships/theme" Target="../theme/theme2.xml"/><Relationship Id="rId14" Type="http://schemas.openxmlformats.org/officeDocument/2006/relationships/slideLayout" Target="../slideLayouts/slideLayout22.xml"/><Relationship Id="rId5" Type="http://schemas.openxmlformats.org/officeDocument/2006/relationships/slideLayout" Target="../slideLayouts/slideLayout13.xml"/><Relationship Id="rId6" Type="http://schemas.openxmlformats.org/officeDocument/2006/relationships/slideLayout" Target="../slideLayouts/slideLayout14.xml"/><Relationship Id="rId7" Type="http://schemas.openxmlformats.org/officeDocument/2006/relationships/slideLayout" Target="../slideLayouts/slideLayout15.xml"/><Relationship Id="rId8" Type="http://schemas.openxmlformats.org/officeDocument/2006/relationships/slideLayout" Target="../slideLayouts/slideLayout16.xml"/></Relationships>
</file>

<file path=ppt/slideMasters/_rels/slideMaster3.xml.rels><?xml version="1.0" encoding="UTF-8" standalone="yes"?><Relationships xmlns="http://schemas.openxmlformats.org/package/2006/relationships"><Relationship Id="rId20" Type="http://schemas.openxmlformats.org/officeDocument/2006/relationships/slideLayout" Target="../slideLayouts/slideLayout32.xml"/><Relationship Id="rId11" Type="http://schemas.openxmlformats.org/officeDocument/2006/relationships/slideLayout" Target="../slideLayouts/slideLayout23.xml"/><Relationship Id="rId22" Type="http://schemas.openxmlformats.org/officeDocument/2006/relationships/theme" Target="../theme/theme1.xml"/><Relationship Id="rId10" Type="http://schemas.openxmlformats.org/officeDocument/2006/relationships/image" Target="../media/image2.jpg"/><Relationship Id="rId21" Type="http://schemas.openxmlformats.org/officeDocument/2006/relationships/slideLayout" Target="../slideLayouts/slideLayout33.xml"/><Relationship Id="rId13" Type="http://schemas.openxmlformats.org/officeDocument/2006/relationships/slideLayout" Target="../slideLayouts/slideLayout25.xml"/><Relationship Id="rId12" Type="http://schemas.openxmlformats.org/officeDocument/2006/relationships/slideLayout" Target="../slideLayouts/slideLayout24.xml"/><Relationship Id="rId1" Type="http://schemas.openxmlformats.org/officeDocument/2006/relationships/image" Target="../media/image31.png"/><Relationship Id="rId2" Type="http://schemas.openxmlformats.org/officeDocument/2006/relationships/image" Target="../media/image3.png"/><Relationship Id="rId3"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png"/><Relationship Id="rId15" Type="http://schemas.openxmlformats.org/officeDocument/2006/relationships/slideLayout" Target="../slideLayouts/slideLayout27.xml"/><Relationship Id="rId14" Type="http://schemas.openxmlformats.org/officeDocument/2006/relationships/slideLayout" Target="../slideLayouts/slideLayout26.xml"/><Relationship Id="rId17" Type="http://schemas.openxmlformats.org/officeDocument/2006/relationships/slideLayout" Target="../slideLayouts/slideLayout29.xml"/><Relationship Id="rId16" Type="http://schemas.openxmlformats.org/officeDocument/2006/relationships/slideLayout" Target="../slideLayouts/slideLayout28.xml"/><Relationship Id="rId5" Type="http://schemas.openxmlformats.org/officeDocument/2006/relationships/image" Target="../media/image6.png"/><Relationship Id="rId19" Type="http://schemas.openxmlformats.org/officeDocument/2006/relationships/slideLayout" Target="../slideLayouts/slideLayout31.xml"/><Relationship Id="rId6" Type="http://schemas.openxmlformats.org/officeDocument/2006/relationships/image" Target="../media/image5.jpg"/><Relationship Id="rId18" Type="http://schemas.openxmlformats.org/officeDocument/2006/relationships/slideLayout" Target="../slideLayouts/slideLayout30.xml"/><Relationship Id="rId7" Type="http://schemas.openxmlformats.org/officeDocument/2006/relationships/image" Target="../media/image8.png"/><Relationship Id="rId8" Type="http://schemas.openxmlformats.org/officeDocument/2006/relationships/image" Target="../media/image1.png"/></Relationships>
</file>

<file path=ppt/slideMasters/_rels/slideMaster4.xml.rels><?xml version="1.0" encoding="UTF-8" standalone="yes"?><Relationships xmlns="http://schemas.openxmlformats.org/package/2006/relationships"><Relationship Id="rId20" Type="http://schemas.openxmlformats.org/officeDocument/2006/relationships/slideLayout" Target="../slideLayouts/slideLayout43.xml"/><Relationship Id="rId11" Type="http://schemas.openxmlformats.org/officeDocument/2006/relationships/slideLayout" Target="../slideLayouts/slideLayout34.xml"/><Relationship Id="rId22" Type="http://schemas.openxmlformats.org/officeDocument/2006/relationships/theme" Target="../theme/theme3.xml"/><Relationship Id="rId10" Type="http://schemas.openxmlformats.org/officeDocument/2006/relationships/image" Target="../media/image33.png"/><Relationship Id="rId21" Type="http://schemas.openxmlformats.org/officeDocument/2006/relationships/slideLayout" Target="../slideLayouts/slideLayout44.xml"/><Relationship Id="rId13" Type="http://schemas.openxmlformats.org/officeDocument/2006/relationships/slideLayout" Target="../slideLayouts/slideLayout36.xml"/><Relationship Id="rId12" Type="http://schemas.openxmlformats.org/officeDocument/2006/relationships/slideLayout" Target="../slideLayouts/slideLayout35.xml"/><Relationship Id="rId1" Type="http://schemas.openxmlformats.org/officeDocument/2006/relationships/image" Target="../media/image31.png"/><Relationship Id="rId2" Type="http://schemas.openxmlformats.org/officeDocument/2006/relationships/image" Target="../media/image3.png"/><Relationship Id="rId3"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16.png"/><Relationship Id="rId15" Type="http://schemas.openxmlformats.org/officeDocument/2006/relationships/slideLayout" Target="../slideLayouts/slideLayout38.xml"/><Relationship Id="rId14" Type="http://schemas.openxmlformats.org/officeDocument/2006/relationships/slideLayout" Target="../slideLayouts/slideLayout37.xml"/><Relationship Id="rId17" Type="http://schemas.openxmlformats.org/officeDocument/2006/relationships/slideLayout" Target="../slideLayouts/slideLayout40.xml"/><Relationship Id="rId16" Type="http://schemas.openxmlformats.org/officeDocument/2006/relationships/slideLayout" Target="../slideLayouts/slideLayout39.xml"/><Relationship Id="rId5" Type="http://schemas.openxmlformats.org/officeDocument/2006/relationships/image" Target="../media/image6.png"/><Relationship Id="rId19" Type="http://schemas.openxmlformats.org/officeDocument/2006/relationships/slideLayout" Target="../slideLayouts/slideLayout42.xml"/><Relationship Id="rId6" Type="http://schemas.openxmlformats.org/officeDocument/2006/relationships/image" Target="../media/image5.jpg"/><Relationship Id="rId18" Type="http://schemas.openxmlformats.org/officeDocument/2006/relationships/slideLayout" Target="../slideLayouts/slideLayout41.xml"/><Relationship Id="rId7" Type="http://schemas.openxmlformats.org/officeDocument/2006/relationships/image" Target="../media/image8.png"/><Relationship Id="rId8"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26"/>
          <p:cNvSpPr/>
          <p:nvPr/>
        </p:nvSpPr>
        <p:spPr>
          <a:xfrm>
            <a:off x="-2" y="3896094"/>
            <a:ext cx="12192000" cy="30525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1" name="Google Shape;11;p26"/>
          <p:cNvSpPr txBox="1"/>
          <p:nvPr/>
        </p:nvSpPr>
        <p:spPr>
          <a:xfrm>
            <a:off x="1952689" y="6328901"/>
            <a:ext cx="10239300" cy="438600"/>
          </a:xfrm>
          <a:prstGeom prst="rect">
            <a:avLst/>
          </a:prstGeom>
          <a:noFill/>
          <a:ln>
            <a:noFill/>
          </a:ln>
        </p:spPr>
        <p:txBody>
          <a:bodyPr anchorCtr="0" anchor="t" bIns="45700" lIns="91425" spcFirstLastPara="1" rIns="91425" wrap="square" tIns="45700">
            <a:spAutoFit/>
          </a:bodyPr>
          <a:lstStyle/>
          <a:p>
            <a:pPr indent="0" lvl="0" marL="0" marR="0" rtl="0" algn="l">
              <a:lnSpc>
                <a:spcPct val="125000"/>
              </a:lnSpc>
              <a:spcBef>
                <a:spcPts val="0"/>
              </a:spcBef>
              <a:spcAft>
                <a:spcPts val="0"/>
              </a:spcAft>
              <a:buClr>
                <a:srgbClr val="000000"/>
              </a:buClr>
              <a:buSzPts val="1000"/>
              <a:buFont typeface="Arial"/>
              <a:buNone/>
            </a:pPr>
            <a:r>
              <a:rPr b="0" i="1" lang="en-US" sz="1000" u="none" cap="none" strike="noStrike">
                <a:solidFill>
                  <a:schemeClr val="lt1"/>
                </a:solidFill>
                <a:latin typeface="Arial"/>
                <a:ea typeface="Arial"/>
                <a:cs typeface="Arial"/>
                <a:sym typeface="Arial"/>
              </a:rPr>
              <a:t>Funded by the European Union. Views and opinions expressed are however those of the author(s) only and do not necessarily reflect those of the European Union or OeAD-GmbH. Neither the European Union nor the granting authority can be held responsible for them.</a:t>
            </a:r>
            <a:endParaRPr b="0" i="0" sz="1000" u="none" cap="none" strike="noStrike">
              <a:solidFill>
                <a:schemeClr val="lt1"/>
              </a:solidFill>
              <a:latin typeface="Arial"/>
              <a:ea typeface="Arial"/>
              <a:cs typeface="Arial"/>
              <a:sym typeface="Arial"/>
            </a:endParaRPr>
          </a:p>
        </p:txBody>
      </p:sp>
      <p:pic>
        <p:nvPicPr>
          <p:cNvPr id="12" name="Google Shape;12;p26"/>
          <p:cNvPicPr preferRelativeResize="0"/>
          <p:nvPr/>
        </p:nvPicPr>
        <p:blipFill rotWithShape="1">
          <a:blip r:embed="rId1">
            <a:alphaModFix/>
          </a:blip>
          <a:srcRect b="10823" l="12260" r="12728" t="25284"/>
          <a:stretch/>
        </p:blipFill>
        <p:spPr>
          <a:xfrm>
            <a:off x="2560675" y="723895"/>
            <a:ext cx="7070651" cy="3271495"/>
          </a:xfrm>
          <a:prstGeom prst="rect">
            <a:avLst/>
          </a:prstGeom>
          <a:noFill/>
          <a:ln>
            <a:noFill/>
          </a:ln>
        </p:spPr>
      </p:pic>
      <p:grpSp>
        <p:nvGrpSpPr>
          <p:cNvPr id="13" name="Google Shape;13;p26"/>
          <p:cNvGrpSpPr/>
          <p:nvPr/>
        </p:nvGrpSpPr>
        <p:grpSpPr>
          <a:xfrm>
            <a:off x="3342806" y="0"/>
            <a:ext cx="5506389" cy="484936"/>
            <a:chOff x="176550" y="139236"/>
            <a:chExt cx="7041681" cy="620146"/>
          </a:xfrm>
        </p:grpSpPr>
        <p:pic>
          <p:nvPicPr>
            <p:cNvPr descr="Uma imagem com estrela, Tipo de letra, Gráficos, símbolo&#10;&#10;Descrição gerada automaticamente" id="14" name="Google Shape;14;p26"/>
            <p:cNvPicPr preferRelativeResize="0"/>
            <p:nvPr/>
          </p:nvPicPr>
          <p:blipFill rotWithShape="1">
            <a:blip r:embed="rId2">
              <a:alphaModFix/>
            </a:blip>
            <a:srcRect b="0" l="0" r="0" t="0"/>
            <a:stretch/>
          </p:blipFill>
          <p:spPr>
            <a:xfrm>
              <a:off x="176550" y="242873"/>
              <a:ext cx="573818" cy="412873"/>
            </a:xfrm>
            <a:prstGeom prst="rect">
              <a:avLst/>
            </a:prstGeom>
            <a:noFill/>
            <a:ln>
              <a:noFill/>
            </a:ln>
          </p:spPr>
        </p:pic>
        <p:pic>
          <p:nvPicPr>
            <p:cNvPr descr="Uma imagem com Tipo de letra, Gráficos, texto, design gráfico&#10;&#10;Descrição gerada automaticamente" id="15" name="Google Shape;15;p26"/>
            <p:cNvPicPr preferRelativeResize="0"/>
            <p:nvPr/>
          </p:nvPicPr>
          <p:blipFill rotWithShape="1">
            <a:blip r:embed="rId3">
              <a:alphaModFix/>
            </a:blip>
            <a:srcRect b="0" l="0" r="0" t="0"/>
            <a:stretch/>
          </p:blipFill>
          <p:spPr>
            <a:xfrm>
              <a:off x="2167290" y="283841"/>
              <a:ext cx="947075" cy="330937"/>
            </a:xfrm>
            <a:prstGeom prst="rect">
              <a:avLst/>
            </a:prstGeom>
            <a:noFill/>
            <a:ln>
              <a:noFill/>
            </a:ln>
          </p:spPr>
        </p:pic>
        <p:pic>
          <p:nvPicPr>
            <p:cNvPr descr="Uma imagem com texto, Tipo de letra, símbolo, captura de ecrã&#10;&#10;Descrição gerada automaticamente" id="16" name="Google Shape;16;p26"/>
            <p:cNvPicPr preferRelativeResize="0"/>
            <p:nvPr/>
          </p:nvPicPr>
          <p:blipFill rotWithShape="1">
            <a:blip r:embed="rId4">
              <a:alphaModFix/>
            </a:blip>
            <a:srcRect b="0" l="0" r="0" t="0"/>
            <a:stretch/>
          </p:blipFill>
          <p:spPr>
            <a:xfrm>
              <a:off x="6728365" y="268747"/>
              <a:ext cx="489866" cy="361124"/>
            </a:xfrm>
            <a:prstGeom prst="rect">
              <a:avLst/>
            </a:prstGeom>
            <a:noFill/>
            <a:ln>
              <a:noFill/>
            </a:ln>
          </p:spPr>
        </p:pic>
        <p:pic>
          <p:nvPicPr>
            <p:cNvPr descr="Uma imagem com texto, Tipo de letra, logótipo, Gráficos&#10;&#10;Descrição gerada automaticamente" id="17" name="Google Shape;17;p26"/>
            <p:cNvPicPr preferRelativeResize="0"/>
            <p:nvPr/>
          </p:nvPicPr>
          <p:blipFill rotWithShape="1">
            <a:blip r:embed="rId5">
              <a:alphaModFix/>
            </a:blip>
            <a:srcRect b="0" l="0" r="0" t="0"/>
            <a:stretch/>
          </p:blipFill>
          <p:spPr>
            <a:xfrm>
              <a:off x="3430379" y="332170"/>
              <a:ext cx="705189" cy="234279"/>
            </a:xfrm>
            <a:prstGeom prst="rect">
              <a:avLst/>
            </a:prstGeom>
            <a:noFill/>
            <a:ln>
              <a:noFill/>
            </a:ln>
          </p:spPr>
        </p:pic>
        <p:pic>
          <p:nvPicPr>
            <p:cNvPr descr="Uma imagem com Tipo de letra, Gráficos, captura de ecrã, texto&#10;&#10;Descrição gerada automaticamente" id="18" name="Google Shape;18;p26"/>
            <p:cNvPicPr preferRelativeResize="0"/>
            <p:nvPr/>
          </p:nvPicPr>
          <p:blipFill rotWithShape="1">
            <a:blip r:embed="rId6">
              <a:alphaModFix/>
            </a:blip>
            <a:srcRect b="0" l="0" r="0" t="0"/>
            <a:stretch/>
          </p:blipFill>
          <p:spPr>
            <a:xfrm>
              <a:off x="5792206" y="139236"/>
              <a:ext cx="620146" cy="620146"/>
            </a:xfrm>
            <a:prstGeom prst="rect">
              <a:avLst/>
            </a:prstGeom>
            <a:noFill/>
            <a:ln>
              <a:noFill/>
            </a:ln>
          </p:spPr>
        </p:pic>
        <p:pic>
          <p:nvPicPr>
            <p:cNvPr descr="Uma imagem com texto, Tipo de letra, logótipo, Gráficos&#10;&#10;Descrição gerada automaticamente" id="19" name="Google Shape;19;p26"/>
            <p:cNvPicPr preferRelativeResize="0"/>
            <p:nvPr/>
          </p:nvPicPr>
          <p:blipFill rotWithShape="1">
            <a:blip r:embed="rId7">
              <a:alphaModFix/>
            </a:blip>
            <a:srcRect b="0" l="0" r="0" t="0"/>
            <a:stretch/>
          </p:blipFill>
          <p:spPr>
            <a:xfrm>
              <a:off x="1066382" y="294783"/>
              <a:ext cx="784894" cy="309052"/>
            </a:xfrm>
            <a:prstGeom prst="rect">
              <a:avLst/>
            </a:prstGeom>
            <a:noFill/>
            <a:ln>
              <a:noFill/>
            </a:ln>
          </p:spPr>
        </p:pic>
        <p:pic>
          <p:nvPicPr>
            <p:cNvPr id="20" name="Google Shape;20;p26"/>
            <p:cNvPicPr preferRelativeResize="0"/>
            <p:nvPr/>
          </p:nvPicPr>
          <p:blipFill rotWithShape="1">
            <a:blip r:embed="rId8">
              <a:alphaModFix/>
            </a:blip>
            <a:srcRect b="0" l="0" r="0" t="0"/>
            <a:stretch/>
          </p:blipFill>
          <p:spPr>
            <a:xfrm>
              <a:off x="4451582" y="296419"/>
              <a:ext cx="1024610" cy="305780"/>
            </a:xfrm>
            <a:prstGeom prst="rect">
              <a:avLst/>
            </a:prstGeom>
            <a:noFill/>
            <a:ln>
              <a:noFill/>
            </a:ln>
          </p:spPr>
        </p:pic>
      </p:grpSp>
      <p:pic>
        <p:nvPicPr>
          <p:cNvPr id="21" name="Google Shape;21;p26"/>
          <p:cNvPicPr preferRelativeResize="0"/>
          <p:nvPr/>
        </p:nvPicPr>
        <p:blipFill rotWithShape="1">
          <a:blip r:embed="rId9">
            <a:alphaModFix/>
          </a:blip>
          <a:srcRect b="0" l="0" r="0" t="0"/>
          <a:stretch/>
        </p:blipFill>
        <p:spPr>
          <a:xfrm>
            <a:off x="79275" y="6368549"/>
            <a:ext cx="1661619" cy="348875"/>
          </a:xfrm>
          <a:prstGeom prst="rect">
            <a:avLst/>
          </a:prstGeom>
          <a:solidFill>
            <a:schemeClr val="accent1"/>
          </a:solidFill>
          <a:ln>
            <a:noFill/>
          </a:ln>
        </p:spPr>
      </p:pic>
    </p:spTree>
  </p:cSld>
  <p:clrMap accent1="accent1" accent2="accent2" accent3="accent3" accent4="accent4" accent5="accent5" accent6="accent6" bg1="lt1" bg2="dk2" tx1="dk1" tx2="lt2" folHlink="folHlink" hlink="hlink"/>
  <p:sldLayoutIdLst>
    <p:sldLayoutId id="2147483649" r:id="rId10"/>
    <p:sldLayoutId id="2147483650" r:id="rId11"/>
    <p:sldLayoutId id="2147483651" r:id="rId12"/>
    <p:sldLayoutId id="2147483652" r:id="rId13"/>
    <p:sldLayoutId id="2147483653" r:id="rId14"/>
    <p:sldLayoutId id="2147483654" r:id="rId15"/>
    <p:sldLayoutId id="2147483655" r:id="rId16"/>
    <p:sldLayoutId id="2147483656" r:id="rId17"/>
    <p:sldLayoutId id="2147483657" r:id="rId18"/>
    <p:sldLayoutId id="2147483658" r:id="rId19"/>
    <p:sldLayoutId id="2147483659" r:id="rId2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89" name="Shape 89"/>
        <p:cNvGrpSpPr/>
        <p:nvPr/>
      </p:nvGrpSpPr>
      <p:grpSpPr>
        <a:xfrm>
          <a:off x="0" y="0"/>
          <a:ext cx="0" cy="0"/>
          <a:chOff x="0" y="0"/>
          <a:chExt cx="0" cy="0"/>
        </a:xfrm>
      </p:grpSpPr>
      <p:pic>
        <p:nvPicPr>
          <p:cNvPr descr="Uma imagem com texto, Tipo de letra, captura de ecrã, Gráficos&#10;&#10;Descrição gerada automaticamente" id="90" name="Google Shape;90;p28"/>
          <p:cNvPicPr preferRelativeResize="0"/>
          <p:nvPr/>
        </p:nvPicPr>
        <p:blipFill rotWithShape="1">
          <a:blip r:embed="rId1">
            <a:alphaModFix/>
          </a:blip>
          <a:srcRect b="0" l="0" r="0" t="0"/>
          <a:stretch/>
        </p:blipFill>
        <p:spPr>
          <a:xfrm>
            <a:off x="176550" y="6460444"/>
            <a:ext cx="1599539" cy="356877"/>
          </a:xfrm>
          <a:prstGeom prst="rect">
            <a:avLst/>
          </a:prstGeom>
          <a:noFill/>
          <a:ln>
            <a:noFill/>
          </a:ln>
        </p:spPr>
      </p:pic>
      <p:pic>
        <p:nvPicPr>
          <p:cNvPr id="91" name="Google Shape;91;p28"/>
          <p:cNvPicPr preferRelativeResize="0"/>
          <p:nvPr/>
        </p:nvPicPr>
        <p:blipFill rotWithShape="1">
          <a:blip r:embed="rId2">
            <a:alphaModFix/>
          </a:blip>
          <a:srcRect b="0" l="0" r="0" t="0"/>
          <a:stretch/>
        </p:blipFill>
        <p:spPr>
          <a:xfrm>
            <a:off x="28502" y="6455296"/>
            <a:ext cx="1595612" cy="334752"/>
          </a:xfrm>
          <a:prstGeom prst="rect">
            <a:avLst/>
          </a:prstGeom>
          <a:noFill/>
          <a:ln>
            <a:noFill/>
          </a:ln>
        </p:spPr>
      </p:pic>
      <p:pic>
        <p:nvPicPr>
          <p:cNvPr descr="Uma imagem com Tipo de letra, Gráficos, logótipo, captura de ecrã&#10;&#10;Descrição gerada automaticamente" id="92" name="Google Shape;92;p28"/>
          <p:cNvPicPr preferRelativeResize="0"/>
          <p:nvPr/>
        </p:nvPicPr>
        <p:blipFill rotWithShape="1">
          <a:blip r:embed="rId3">
            <a:alphaModFix/>
          </a:blip>
          <a:srcRect b="30318" l="0" r="0" t="23069"/>
          <a:stretch/>
        </p:blipFill>
        <p:spPr>
          <a:xfrm>
            <a:off x="-89566" y="121117"/>
            <a:ext cx="1595612" cy="403607"/>
          </a:xfrm>
          <a:prstGeom prst="rect">
            <a:avLst/>
          </a:prstGeom>
          <a:noFill/>
          <a:ln>
            <a:noFill/>
          </a:ln>
        </p:spPr>
      </p:pic>
      <p:sp>
        <p:nvSpPr>
          <p:cNvPr id="93" name="Google Shape;93;p28"/>
          <p:cNvSpPr/>
          <p:nvPr/>
        </p:nvSpPr>
        <p:spPr>
          <a:xfrm>
            <a:off x="1424378" y="0"/>
            <a:ext cx="10767622" cy="471559"/>
          </a:xfrm>
          <a:prstGeom prst="rect">
            <a:avLst/>
          </a:prstGeom>
          <a:solidFill>
            <a:srgbClr val="FF952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sldLayoutIdLst>
    <p:sldLayoutId id="2147483661" r:id="rId4"/>
    <p:sldLayoutId id="2147483662" r:id="rId5"/>
    <p:sldLayoutId id="2147483663" r:id="rId6"/>
    <p:sldLayoutId id="2147483664" r:id="rId7"/>
    <p:sldLayoutId id="2147483665" r:id="rId8"/>
    <p:sldLayoutId id="2147483666" r:id="rId9"/>
    <p:sldLayoutId id="2147483667" r:id="rId10"/>
    <p:sldLayoutId id="2147483668" r:id="rId11"/>
    <p:sldLayoutId id="2147483669" r:id="rId12"/>
    <p:sldLayoutId id="2147483670" r:id="rId13"/>
    <p:sldLayoutId id="2147483671" r:id="rId1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63" name="Shape 163"/>
        <p:cNvGrpSpPr/>
        <p:nvPr/>
      </p:nvGrpSpPr>
      <p:grpSpPr>
        <a:xfrm>
          <a:off x="0" y="0"/>
          <a:ext cx="0" cy="0"/>
          <a:chOff x="0" y="0"/>
          <a:chExt cx="0" cy="0"/>
        </a:xfrm>
      </p:grpSpPr>
      <p:pic>
        <p:nvPicPr>
          <p:cNvPr descr="Uma imagem com texto, Tipo de letra, captura de ecrã, Gráficos&#10;&#10;Descrição gerada automaticamente" id="164" name="Google Shape;164;p30"/>
          <p:cNvPicPr preferRelativeResize="0"/>
          <p:nvPr/>
        </p:nvPicPr>
        <p:blipFill rotWithShape="1">
          <a:blip r:embed="rId1">
            <a:alphaModFix/>
          </a:blip>
          <a:srcRect b="0" l="0" r="0" t="0"/>
          <a:stretch/>
        </p:blipFill>
        <p:spPr>
          <a:xfrm>
            <a:off x="176550" y="6460444"/>
            <a:ext cx="1599539" cy="356877"/>
          </a:xfrm>
          <a:prstGeom prst="rect">
            <a:avLst/>
          </a:prstGeom>
          <a:noFill/>
          <a:ln>
            <a:noFill/>
          </a:ln>
        </p:spPr>
      </p:pic>
      <p:sp>
        <p:nvSpPr>
          <p:cNvPr id="165" name="Google Shape;165;p30"/>
          <p:cNvSpPr/>
          <p:nvPr/>
        </p:nvSpPr>
        <p:spPr>
          <a:xfrm>
            <a:off x="0" y="6198610"/>
            <a:ext cx="12192000" cy="659389"/>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id="166" name="Google Shape;166;p30"/>
          <p:cNvPicPr preferRelativeResize="0"/>
          <p:nvPr/>
        </p:nvPicPr>
        <p:blipFill rotWithShape="1">
          <a:blip r:embed="rId2">
            <a:alphaModFix/>
          </a:blip>
          <a:srcRect b="10823" l="12260" r="12728" t="25284"/>
          <a:stretch/>
        </p:blipFill>
        <p:spPr>
          <a:xfrm>
            <a:off x="3751163" y="3896376"/>
            <a:ext cx="4409546" cy="2040238"/>
          </a:xfrm>
          <a:prstGeom prst="rect">
            <a:avLst/>
          </a:prstGeom>
          <a:noFill/>
          <a:ln>
            <a:noFill/>
          </a:ln>
        </p:spPr>
      </p:pic>
      <p:grpSp>
        <p:nvGrpSpPr>
          <p:cNvPr id="167" name="Google Shape;167;p30"/>
          <p:cNvGrpSpPr/>
          <p:nvPr/>
        </p:nvGrpSpPr>
        <p:grpSpPr>
          <a:xfrm>
            <a:off x="4133292" y="2669854"/>
            <a:ext cx="3859212" cy="1128307"/>
            <a:chOff x="1776089" y="3084863"/>
            <a:chExt cx="6690991" cy="1956226"/>
          </a:xfrm>
        </p:grpSpPr>
        <p:pic>
          <p:nvPicPr>
            <p:cNvPr descr="Uma imagem com estrela, Tipo de letra, Gráficos, símbolo&#10;&#10;Descrição gerada automaticamente" id="168" name="Google Shape;168;p30"/>
            <p:cNvPicPr preferRelativeResize="0"/>
            <p:nvPr/>
          </p:nvPicPr>
          <p:blipFill rotWithShape="1">
            <a:blip r:embed="rId3">
              <a:alphaModFix/>
            </a:blip>
            <a:srcRect b="0" l="0" r="0" t="0"/>
            <a:stretch/>
          </p:blipFill>
          <p:spPr>
            <a:xfrm>
              <a:off x="1776089" y="3084863"/>
              <a:ext cx="994870" cy="715828"/>
            </a:xfrm>
            <a:prstGeom prst="rect">
              <a:avLst/>
            </a:prstGeom>
            <a:noFill/>
            <a:ln>
              <a:noFill/>
            </a:ln>
          </p:spPr>
        </p:pic>
        <p:pic>
          <p:nvPicPr>
            <p:cNvPr descr="Uma imagem com Tipo de letra, Gráficos, texto, design gráfico&#10;&#10;Descrição gerada automaticamente" id="169" name="Google Shape;169;p30"/>
            <p:cNvPicPr preferRelativeResize="0"/>
            <p:nvPr/>
          </p:nvPicPr>
          <p:blipFill rotWithShape="1">
            <a:blip r:embed="rId4">
              <a:alphaModFix/>
            </a:blip>
            <a:srcRect b="0" l="0" r="0" t="0"/>
            <a:stretch/>
          </p:blipFill>
          <p:spPr>
            <a:xfrm>
              <a:off x="5112217" y="3155893"/>
              <a:ext cx="1642011" cy="573769"/>
            </a:xfrm>
            <a:prstGeom prst="rect">
              <a:avLst/>
            </a:prstGeom>
            <a:noFill/>
            <a:ln>
              <a:noFill/>
            </a:ln>
          </p:spPr>
        </p:pic>
        <p:pic>
          <p:nvPicPr>
            <p:cNvPr descr="Uma imagem com texto, Tipo de letra, símbolo, captura de ecrã&#10;&#10;Descrição gerada automaticamente" id="170" name="Google Shape;170;p30"/>
            <p:cNvPicPr preferRelativeResize="0"/>
            <p:nvPr/>
          </p:nvPicPr>
          <p:blipFill rotWithShape="1">
            <a:blip r:embed="rId5">
              <a:alphaModFix/>
            </a:blip>
            <a:srcRect b="0" l="0" r="0" t="0"/>
            <a:stretch/>
          </p:blipFill>
          <p:spPr>
            <a:xfrm>
              <a:off x="6498805" y="4168412"/>
              <a:ext cx="849316" cy="626107"/>
            </a:xfrm>
            <a:prstGeom prst="rect">
              <a:avLst/>
            </a:prstGeom>
            <a:noFill/>
            <a:ln>
              <a:noFill/>
            </a:ln>
          </p:spPr>
        </p:pic>
        <p:pic>
          <p:nvPicPr>
            <p:cNvPr descr="Uma imagem com texto, Tipo de letra, logótipo, Gráficos&#10;&#10;Descrição gerada automaticamente" id="171" name="Google Shape;171;p30"/>
            <p:cNvPicPr preferRelativeResize="0"/>
            <p:nvPr/>
          </p:nvPicPr>
          <p:blipFill rotWithShape="1">
            <a:blip r:embed="rId6">
              <a:alphaModFix/>
            </a:blip>
            <a:srcRect b="0" l="0" r="0" t="0"/>
            <a:stretch/>
          </p:blipFill>
          <p:spPr>
            <a:xfrm>
              <a:off x="7244444" y="3239684"/>
              <a:ext cx="1222636" cy="406187"/>
            </a:xfrm>
            <a:prstGeom prst="rect">
              <a:avLst/>
            </a:prstGeom>
            <a:noFill/>
            <a:ln>
              <a:noFill/>
            </a:ln>
          </p:spPr>
        </p:pic>
        <p:pic>
          <p:nvPicPr>
            <p:cNvPr descr="Uma imagem com Tipo de letra, Gráficos, captura de ecrã, texto&#10;&#10;Descrição gerada automaticamente" id="172" name="Google Shape;172;p30"/>
            <p:cNvPicPr preferRelativeResize="0"/>
            <p:nvPr/>
          </p:nvPicPr>
          <p:blipFill rotWithShape="1">
            <a:blip r:embed="rId7">
              <a:alphaModFix/>
            </a:blip>
            <a:srcRect b="0" l="0" r="0" t="0"/>
            <a:stretch/>
          </p:blipFill>
          <p:spPr>
            <a:xfrm>
              <a:off x="4945504" y="3965897"/>
              <a:ext cx="1075192" cy="1075192"/>
            </a:xfrm>
            <a:prstGeom prst="rect">
              <a:avLst/>
            </a:prstGeom>
            <a:noFill/>
            <a:ln>
              <a:noFill/>
            </a:ln>
          </p:spPr>
        </p:pic>
        <p:pic>
          <p:nvPicPr>
            <p:cNvPr descr="Uma imagem com texto, Tipo de letra, logótipo, Gráficos&#10;&#10;Descrição gerada automaticamente" id="173" name="Google Shape;173;p30"/>
            <p:cNvPicPr preferRelativeResize="0"/>
            <p:nvPr/>
          </p:nvPicPr>
          <p:blipFill rotWithShape="1">
            <a:blip r:embed="rId8">
              <a:alphaModFix/>
            </a:blip>
            <a:srcRect b="0" l="0" r="0" t="0"/>
            <a:stretch/>
          </p:blipFill>
          <p:spPr>
            <a:xfrm>
              <a:off x="3261175" y="3174865"/>
              <a:ext cx="1360826" cy="535825"/>
            </a:xfrm>
            <a:prstGeom prst="rect">
              <a:avLst/>
            </a:prstGeom>
            <a:noFill/>
            <a:ln>
              <a:noFill/>
            </a:ln>
          </p:spPr>
        </p:pic>
        <p:pic>
          <p:nvPicPr>
            <p:cNvPr id="174" name="Google Shape;174;p30"/>
            <p:cNvPicPr preferRelativeResize="0"/>
            <p:nvPr/>
          </p:nvPicPr>
          <p:blipFill rotWithShape="1">
            <a:blip r:embed="rId9">
              <a:alphaModFix/>
            </a:blip>
            <a:srcRect b="0" l="0" r="0" t="0"/>
            <a:stretch/>
          </p:blipFill>
          <p:spPr>
            <a:xfrm>
              <a:off x="2690954" y="4226976"/>
              <a:ext cx="1776440" cy="530153"/>
            </a:xfrm>
            <a:prstGeom prst="rect">
              <a:avLst/>
            </a:prstGeom>
            <a:noFill/>
            <a:ln>
              <a:noFill/>
            </a:ln>
          </p:spPr>
        </p:pic>
      </p:grpSp>
      <p:sp>
        <p:nvSpPr>
          <p:cNvPr id="175" name="Google Shape;175;p30"/>
          <p:cNvSpPr/>
          <p:nvPr/>
        </p:nvSpPr>
        <p:spPr>
          <a:xfrm>
            <a:off x="-14537" y="-23383"/>
            <a:ext cx="12197403" cy="1753828"/>
          </a:xfrm>
          <a:prstGeom prst="rect">
            <a:avLst/>
          </a:prstGeom>
          <a:solidFill>
            <a:schemeClr val="accent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76" name="Google Shape;176;p30"/>
          <p:cNvSpPr txBox="1"/>
          <p:nvPr/>
        </p:nvSpPr>
        <p:spPr>
          <a:xfrm>
            <a:off x="1889575" y="6307988"/>
            <a:ext cx="9952800" cy="4926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000"/>
              <a:buFont typeface="Arial"/>
              <a:buNone/>
            </a:pPr>
            <a:r>
              <a:rPr b="0" i="1" lang="en-US" sz="1000" u="none" cap="none" strike="noStrike">
                <a:solidFill>
                  <a:schemeClr val="lt1"/>
                </a:solidFill>
                <a:latin typeface="Arial"/>
                <a:ea typeface="Arial"/>
                <a:cs typeface="Arial"/>
                <a:sym typeface="Arial"/>
              </a:rPr>
              <a:t>Funded by the European Union. Views and opinions expressed are however those of the author(s) only and do not necessarily reflect those of the European Union or OeAD-GmbH. Neither the European Union nor the granting authority can be held responsible for them.</a:t>
            </a:r>
            <a:endParaRPr b="0" i="0" sz="1400" u="none" cap="none" strike="noStrike">
              <a:solidFill>
                <a:schemeClr val="lt1"/>
              </a:solidFill>
              <a:latin typeface="Arial"/>
              <a:ea typeface="Arial"/>
              <a:cs typeface="Arial"/>
              <a:sym typeface="Arial"/>
            </a:endParaRPr>
          </a:p>
        </p:txBody>
      </p:sp>
      <p:pic>
        <p:nvPicPr>
          <p:cNvPr id="177" name="Google Shape;177;p30"/>
          <p:cNvPicPr preferRelativeResize="0"/>
          <p:nvPr/>
        </p:nvPicPr>
        <p:blipFill rotWithShape="1">
          <a:blip r:embed="rId10">
            <a:alphaModFix/>
          </a:blip>
          <a:srcRect b="0" l="0" r="0" t="0"/>
          <a:stretch/>
        </p:blipFill>
        <p:spPr>
          <a:xfrm>
            <a:off x="126463" y="6349860"/>
            <a:ext cx="1699717" cy="356875"/>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73" r:id="rId11"/>
    <p:sldLayoutId id="2147483674" r:id="rId12"/>
    <p:sldLayoutId id="2147483675" r:id="rId13"/>
    <p:sldLayoutId id="2147483676" r:id="rId14"/>
    <p:sldLayoutId id="2147483677" r:id="rId15"/>
    <p:sldLayoutId id="2147483678" r:id="rId16"/>
    <p:sldLayoutId id="2147483679" r:id="rId17"/>
    <p:sldLayoutId id="2147483680" r:id="rId18"/>
    <p:sldLayoutId id="2147483681" r:id="rId19"/>
    <p:sldLayoutId id="2147483682" r:id="rId20"/>
    <p:sldLayoutId id="2147483683" r:id="rId2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47" name="Shape 247"/>
        <p:cNvGrpSpPr/>
        <p:nvPr/>
      </p:nvGrpSpPr>
      <p:grpSpPr>
        <a:xfrm>
          <a:off x="0" y="0"/>
          <a:ext cx="0" cy="0"/>
          <a:chOff x="0" y="0"/>
          <a:chExt cx="0" cy="0"/>
        </a:xfrm>
      </p:grpSpPr>
      <p:pic>
        <p:nvPicPr>
          <p:cNvPr descr="Uma imagem com texto, Tipo de letra, captura de ecrã, Gráficos&#10;&#10;Descrição gerada automaticamente" id="248" name="Google Shape;248;p62"/>
          <p:cNvPicPr preferRelativeResize="0"/>
          <p:nvPr/>
        </p:nvPicPr>
        <p:blipFill rotWithShape="1">
          <a:blip r:embed="rId1">
            <a:alphaModFix/>
          </a:blip>
          <a:srcRect b="0" l="0" r="0" t="0"/>
          <a:stretch/>
        </p:blipFill>
        <p:spPr>
          <a:xfrm>
            <a:off x="176550" y="6460444"/>
            <a:ext cx="1599539" cy="356877"/>
          </a:xfrm>
          <a:prstGeom prst="rect">
            <a:avLst/>
          </a:prstGeom>
          <a:noFill/>
          <a:ln>
            <a:noFill/>
          </a:ln>
        </p:spPr>
      </p:pic>
      <p:sp>
        <p:nvSpPr>
          <p:cNvPr id="249" name="Google Shape;249;p62"/>
          <p:cNvSpPr/>
          <p:nvPr/>
        </p:nvSpPr>
        <p:spPr>
          <a:xfrm>
            <a:off x="0" y="6198610"/>
            <a:ext cx="12192000" cy="659389"/>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id="250" name="Google Shape;250;p62"/>
          <p:cNvPicPr preferRelativeResize="0"/>
          <p:nvPr/>
        </p:nvPicPr>
        <p:blipFill rotWithShape="1">
          <a:blip r:embed="rId2">
            <a:alphaModFix/>
          </a:blip>
          <a:srcRect b="10823" l="12261" r="12729" t="25284"/>
          <a:stretch/>
        </p:blipFill>
        <p:spPr>
          <a:xfrm>
            <a:off x="3751163" y="3896376"/>
            <a:ext cx="4409546" cy="2040238"/>
          </a:xfrm>
          <a:prstGeom prst="rect">
            <a:avLst/>
          </a:prstGeom>
          <a:noFill/>
          <a:ln>
            <a:noFill/>
          </a:ln>
        </p:spPr>
      </p:pic>
      <p:grpSp>
        <p:nvGrpSpPr>
          <p:cNvPr id="251" name="Google Shape;251;p62"/>
          <p:cNvGrpSpPr/>
          <p:nvPr/>
        </p:nvGrpSpPr>
        <p:grpSpPr>
          <a:xfrm>
            <a:off x="4133292" y="2669854"/>
            <a:ext cx="3859212" cy="1128307"/>
            <a:chOff x="1776089" y="3084863"/>
            <a:chExt cx="6690991" cy="1956226"/>
          </a:xfrm>
        </p:grpSpPr>
        <p:pic>
          <p:nvPicPr>
            <p:cNvPr descr="Uma imagem com estrela, Tipo de letra, Gráficos, símbolo&#10;&#10;Descrição gerada automaticamente" id="252" name="Google Shape;252;p62"/>
            <p:cNvPicPr preferRelativeResize="0"/>
            <p:nvPr/>
          </p:nvPicPr>
          <p:blipFill rotWithShape="1">
            <a:blip r:embed="rId3">
              <a:alphaModFix/>
            </a:blip>
            <a:srcRect b="0" l="0" r="0" t="0"/>
            <a:stretch/>
          </p:blipFill>
          <p:spPr>
            <a:xfrm>
              <a:off x="1776089" y="3084863"/>
              <a:ext cx="994870" cy="715828"/>
            </a:xfrm>
            <a:prstGeom prst="rect">
              <a:avLst/>
            </a:prstGeom>
            <a:noFill/>
            <a:ln>
              <a:noFill/>
            </a:ln>
          </p:spPr>
        </p:pic>
        <p:pic>
          <p:nvPicPr>
            <p:cNvPr descr="Uma imagem com Tipo de letra, Gráficos, texto, design gráfico&#10;&#10;Descrição gerada automaticamente" id="253" name="Google Shape;253;p62"/>
            <p:cNvPicPr preferRelativeResize="0"/>
            <p:nvPr/>
          </p:nvPicPr>
          <p:blipFill rotWithShape="1">
            <a:blip r:embed="rId4">
              <a:alphaModFix/>
            </a:blip>
            <a:srcRect b="0" l="0" r="0" t="0"/>
            <a:stretch/>
          </p:blipFill>
          <p:spPr>
            <a:xfrm>
              <a:off x="5112217" y="3155893"/>
              <a:ext cx="1642011" cy="573769"/>
            </a:xfrm>
            <a:prstGeom prst="rect">
              <a:avLst/>
            </a:prstGeom>
            <a:noFill/>
            <a:ln>
              <a:noFill/>
            </a:ln>
          </p:spPr>
        </p:pic>
        <p:pic>
          <p:nvPicPr>
            <p:cNvPr descr="Uma imagem com texto, Tipo de letra, símbolo, captura de ecrã&#10;&#10;Descrição gerada automaticamente" id="254" name="Google Shape;254;p62"/>
            <p:cNvPicPr preferRelativeResize="0"/>
            <p:nvPr/>
          </p:nvPicPr>
          <p:blipFill rotWithShape="1">
            <a:blip r:embed="rId5">
              <a:alphaModFix/>
            </a:blip>
            <a:srcRect b="0" l="0" r="0" t="0"/>
            <a:stretch/>
          </p:blipFill>
          <p:spPr>
            <a:xfrm>
              <a:off x="6498805" y="4168412"/>
              <a:ext cx="849316" cy="626107"/>
            </a:xfrm>
            <a:prstGeom prst="rect">
              <a:avLst/>
            </a:prstGeom>
            <a:noFill/>
            <a:ln>
              <a:noFill/>
            </a:ln>
          </p:spPr>
        </p:pic>
        <p:pic>
          <p:nvPicPr>
            <p:cNvPr descr="Uma imagem com texto, Tipo de letra, logótipo, Gráficos&#10;&#10;Descrição gerada automaticamente" id="255" name="Google Shape;255;p62"/>
            <p:cNvPicPr preferRelativeResize="0"/>
            <p:nvPr/>
          </p:nvPicPr>
          <p:blipFill rotWithShape="1">
            <a:blip r:embed="rId6">
              <a:alphaModFix/>
            </a:blip>
            <a:srcRect b="0" l="0" r="0" t="0"/>
            <a:stretch/>
          </p:blipFill>
          <p:spPr>
            <a:xfrm>
              <a:off x="7244444" y="3239684"/>
              <a:ext cx="1222636" cy="406187"/>
            </a:xfrm>
            <a:prstGeom prst="rect">
              <a:avLst/>
            </a:prstGeom>
            <a:noFill/>
            <a:ln>
              <a:noFill/>
            </a:ln>
          </p:spPr>
        </p:pic>
        <p:pic>
          <p:nvPicPr>
            <p:cNvPr descr="Uma imagem com Tipo de letra, Gráficos, captura de ecrã, texto&#10;&#10;Descrição gerada automaticamente" id="256" name="Google Shape;256;p62"/>
            <p:cNvPicPr preferRelativeResize="0"/>
            <p:nvPr/>
          </p:nvPicPr>
          <p:blipFill rotWithShape="1">
            <a:blip r:embed="rId7">
              <a:alphaModFix/>
            </a:blip>
            <a:srcRect b="0" l="0" r="0" t="0"/>
            <a:stretch/>
          </p:blipFill>
          <p:spPr>
            <a:xfrm>
              <a:off x="4945504" y="3965897"/>
              <a:ext cx="1075192" cy="1075192"/>
            </a:xfrm>
            <a:prstGeom prst="rect">
              <a:avLst/>
            </a:prstGeom>
            <a:noFill/>
            <a:ln>
              <a:noFill/>
            </a:ln>
          </p:spPr>
        </p:pic>
        <p:pic>
          <p:nvPicPr>
            <p:cNvPr descr="Uma imagem com texto, Tipo de letra, logótipo, Gráficos&#10;&#10;Descrição gerada automaticamente" id="257" name="Google Shape;257;p62"/>
            <p:cNvPicPr preferRelativeResize="0"/>
            <p:nvPr/>
          </p:nvPicPr>
          <p:blipFill rotWithShape="1">
            <a:blip r:embed="rId8">
              <a:alphaModFix/>
            </a:blip>
            <a:srcRect b="0" l="0" r="0" t="0"/>
            <a:stretch/>
          </p:blipFill>
          <p:spPr>
            <a:xfrm>
              <a:off x="3261175" y="3174865"/>
              <a:ext cx="1360826" cy="535825"/>
            </a:xfrm>
            <a:prstGeom prst="rect">
              <a:avLst/>
            </a:prstGeom>
            <a:noFill/>
            <a:ln>
              <a:noFill/>
            </a:ln>
          </p:spPr>
        </p:pic>
        <p:pic>
          <p:nvPicPr>
            <p:cNvPr id="258" name="Google Shape;258;p62"/>
            <p:cNvPicPr preferRelativeResize="0"/>
            <p:nvPr/>
          </p:nvPicPr>
          <p:blipFill rotWithShape="1">
            <a:blip r:embed="rId9">
              <a:alphaModFix/>
            </a:blip>
            <a:srcRect b="0" l="0" r="0" t="0"/>
            <a:stretch/>
          </p:blipFill>
          <p:spPr>
            <a:xfrm>
              <a:off x="2690954" y="4226976"/>
              <a:ext cx="1776440" cy="530153"/>
            </a:xfrm>
            <a:prstGeom prst="rect">
              <a:avLst/>
            </a:prstGeom>
            <a:noFill/>
            <a:ln>
              <a:noFill/>
            </a:ln>
          </p:spPr>
        </p:pic>
      </p:grpSp>
      <p:sp>
        <p:nvSpPr>
          <p:cNvPr id="259" name="Google Shape;259;p62"/>
          <p:cNvSpPr/>
          <p:nvPr/>
        </p:nvSpPr>
        <p:spPr>
          <a:xfrm>
            <a:off x="-14537" y="-23383"/>
            <a:ext cx="12197403" cy="1753828"/>
          </a:xfrm>
          <a:prstGeom prst="rect">
            <a:avLst/>
          </a:prstGeom>
          <a:solidFill>
            <a:schemeClr val="accent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id="260" name="Google Shape;260;p62"/>
          <p:cNvPicPr preferRelativeResize="0"/>
          <p:nvPr/>
        </p:nvPicPr>
        <p:blipFill rotWithShape="1">
          <a:blip r:embed="rId10">
            <a:alphaModFix/>
          </a:blip>
          <a:srcRect b="0" l="0" r="0" t="0"/>
          <a:stretch/>
        </p:blipFill>
        <p:spPr>
          <a:xfrm>
            <a:off x="176550" y="6411446"/>
            <a:ext cx="1595612" cy="334752"/>
          </a:xfrm>
          <a:prstGeom prst="rect">
            <a:avLst/>
          </a:prstGeom>
          <a:noFill/>
          <a:ln>
            <a:noFill/>
          </a:ln>
        </p:spPr>
      </p:pic>
      <p:sp>
        <p:nvSpPr>
          <p:cNvPr id="261" name="Google Shape;261;p62"/>
          <p:cNvSpPr txBox="1"/>
          <p:nvPr/>
        </p:nvSpPr>
        <p:spPr>
          <a:xfrm>
            <a:off x="2041005" y="6309004"/>
            <a:ext cx="10239300" cy="438600"/>
          </a:xfrm>
          <a:prstGeom prst="rect">
            <a:avLst/>
          </a:prstGeom>
          <a:noFill/>
          <a:ln>
            <a:noFill/>
          </a:ln>
        </p:spPr>
        <p:txBody>
          <a:bodyPr anchorCtr="0" anchor="t" bIns="45700" lIns="91425" spcFirstLastPara="1" rIns="91425" wrap="square" tIns="45700">
            <a:spAutoFit/>
          </a:bodyPr>
          <a:lstStyle/>
          <a:p>
            <a:pPr indent="0" lvl="0" marL="0" marR="0" rtl="0" algn="l">
              <a:lnSpc>
                <a:spcPct val="125000"/>
              </a:lnSpc>
              <a:spcBef>
                <a:spcPts val="0"/>
              </a:spcBef>
              <a:spcAft>
                <a:spcPts val="0"/>
              </a:spcAft>
              <a:buClr>
                <a:schemeClr val="lt1"/>
              </a:buClr>
              <a:buSzPts val="1000"/>
              <a:buFont typeface="Calibri"/>
              <a:buNone/>
            </a:pPr>
            <a:r>
              <a:rPr i="1" lang="en-US" sz="1000">
                <a:solidFill>
                  <a:schemeClr val="lt1"/>
                </a:solidFill>
                <a:latin typeface="Calibri"/>
                <a:ea typeface="Calibri"/>
                <a:cs typeface="Calibri"/>
                <a:sym typeface="Calibri"/>
              </a:rPr>
              <a:t>Finanziert durch die Europäische Union. Die geäußerten Ansichten und Meinungen sind jedoch ausschließlich die der Autor(en) und spiegeln nicht unbedingt die der Europäischen Union oder der OeAD-GmbH wider. Weder die Europäische Union noch die Förderstelle können dafür haftbar gemacht werden.</a:t>
            </a:r>
            <a:endParaRPr b="0" i="0" sz="1000" u="none" cap="none" strike="noStrike">
              <a:solidFill>
                <a:schemeClr val="lt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85" r:id="rId11"/>
    <p:sldLayoutId id="2147483686" r:id="rId12"/>
    <p:sldLayoutId id="2147483687" r:id="rId13"/>
    <p:sldLayoutId id="2147483688" r:id="rId14"/>
    <p:sldLayoutId id="2147483689" r:id="rId15"/>
    <p:sldLayoutId id="2147483690" r:id="rId16"/>
    <p:sldLayoutId id="2147483691" r:id="rId17"/>
    <p:sldLayoutId id="2147483692" r:id="rId18"/>
    <p:sldLayoutId id="2147483693" r:id="rId19"/>
    <p:sldLayoutId id="2147483694" r:id="rId20"/>
    <p:sldLayoutId id="2147483695" r:id="rId2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5.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xml"/><Relationship Id="rId3" Type="http://schemas.openxmlformats.org/officeDocument/2006/relationships/image" Target="../media/image19.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 Id="rId3" Type="http://schemas.openxmlformats.org/officeDocument/2006/relationships/image" Target="../media/image1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 Id="rId3" Type="http://schemas.openxmlformats.org/officeDocument/2006/relationships/image" Target="../media/image2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xml"/><Relationship Id="rId3" Type="http://schemas.openxmlformats.org/officeDocument/2006/relationships/image" Target="../media/image2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xml"/><Relationship Id="rId3" Type="http://schemas.openxmlformats.org/officeDocument/2006/relationships/image" Target="../media/image2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xml"/><Relationship Id="rId3" Type="http://schemas.openxmlformats.org/officeDocument/2006/relationships/image" Target="../media/image2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xml"/><Relationship Id="rId3" Type="http://schemas.openxmlformats.org/officeDocument/2006/relationships/image" Target="../media/image2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xml"/><Relationship Id="rId3" Type="http://schemas.openxmlformats.org/officeDocument/2006/relationships/image" Target="../media/image30.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xml"/><Relationship Id="rId3" Type="http://schemas.openxmlformats.org/officeDocument/2006/relationships/image" Target="../media/image2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xml"/><Relationship Id="rId3" Type="http://schemas.openxmlformats.org/officeDocument/2006/relationships/image" Target="../media/image3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xml"/><Relationship Id="rId3" Type="http://schemas.openxmlformats.org/officeDocument/2006/relationships/image" Target="../media/image2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xml"/><Relationship Id="rId3" Type="http://schemas.openxmlformats.org/officeDocument/2006/relationships/image" Target="../media/image28.jpg"/><Relationship Id="rId4" Type="http://schemas.openxmlformats.org/officeDocument/2006/relationships/hyperlink" Target="https://www.micro-quest.eu/project-info/#R2_EN"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9.xml"/><Relationship Id="rId3" Type="http://schemas.openxmlformats.org/officeDocument/2006/relationships/image" Target="../media/image23.jpg"/><Relationship Id="rId4" Type="http://schemas.openxmlformats.org/officeDocument/2006/relationships/hyperlink" Target="https://www.micro-quest.eu/project-info/#R2_EN" TargetMode="External"/></Relationships>
</file>

<file path=ppt/slides/_rels/slide20.xml.rels><?xml version="1.0" encoding="UTF-8" standalone="yes"?><Relationships xmlns="http://schemas.openxmlformats.org/package/2006/relationships"><Relationship Id="rId11" Type="http://schemas.openxmlformats.org/officeDocument/2006/relationships/hyperlink" Target="https://www.aboutamazon.com/news/workplace/global-workforce-upskilling-success-stories" TargetMode="External"/><Relationship Id="rId10" Type="http://schemas.openxmlformats.org/officeDocument/2006/relationships/hyperlink" Target="https://www.aboutamazon.com/news/workplace/global-workforce-upskilling-success-stories" TargetMode="External"/><Relationship Id="rId1" Type="http://schemas.openxmlformats.org/officeDocument/2006/relationships/slideLayout" Target="../slideLayouts/slideLayout12.xml"/><Relationship Id="rId2" Type="http://schemas.openxmlformats.org/officeDocument/2006/relationships/notesSlide" Target="../notesSlides/notesSlide20.xml"/><Relationship Id="rId3" Type="http://schemas.openxmlformats.org/officeDocument/2006/relationships/hyperlink" Target="about:blank" TargetMode="External"/><Relationship Id="rId4" Type="http://schemas.openxmlformats.org/officeDocument/2006/relationships/hyperlink" Target="about:blank" TargetMode="External"/><Relationship Id="rId9" Type="http://schemas.openxmlformats.org/officeDocument/2006/relationships/hyperlink" Target="https://www.youtube.com/watch?v=lEPM26VniOQ" TargetMode="External"/><Relationship Id="rId5" Type="http://schemas.openxmlformats.org/officeDocument/2006/relationships/hyperlink" Target="https://www.iberdrola.com/talent/reskilling-upskilling" TargetMode="External"/><Relationship Id="rId6" Type="http://schemas.openxmlformats.org/officeDocument/2006/relationships/hyperlink" Target="https://www.iberdrola.com/careers/life-at-iberdrola/formation-training" TargetMode="External"/><Relationship Id="rId7" Type="http://schemas.openxmlformats.org/officeDocument/2006/relationships/hyperlink" Target="https://www.iberdrola.com/talent/reskilling-upskilling" TargetMode="External"/><Relationship Id="rId8" Type="http://schemas.openxmlformats.org/officeDocument/2006/relationships/hyperlink" Target="https://www.iberdrola.com/careers/life-at-iberdrola/formation-training"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1.xml"/><Relationship Id="rId3" Type="http://schemas.openxmlformats.org/officeDocument/2006/relationships/hyperlink" Target="https://www.eleconomista.es/branded-content/noticias/12263554/05/23/el-reskilling-de-telefonica-forma-a-mas-de-16000-trabajadores-en-espana.html" TargetMode="External"/><Relationship Id="rId4" Type="http://schemas.openxmlformats.org/officeDocument/2006/relationships/hyperlink" Target="https://www.mondragon-corporation.com/people/site/assets/files/103207/informe-anual-2021-ext.pdf" TargetMode="External"/><Relationship Id="rId5" Type="http://schemas.openxmlformats.org/officeDocument/2006/relationships/hyperlink" Target="https://biolanmb.com/en/sustainability/" TargetMode="External"/><Relationship Id="rId6" Type="http://schemas.openxmlformats.org/officeDocument/2006/relationships/hyperlink" Target="https://sutargi.org/personas/" TargetMode="Externa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2.xml"/><Relationship Id="rId3" Type="http://schemas.openxmlformats.org/officeDocument/2006/relationships/image" Target="../media/image29.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25.xml"/><Relationship Id="rId3" Type="http://schemas.openxmlformats.org/officeDocument/2006/relationships/image" Target="../media/image15.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4" name="Shape 334"/>
        <p:cNvGrpSpPr/>
        <p:nvPr/>
      </p:nvGrpSpPr>
      <p:grpSpPr>
        <a:xfrm>
          <a:off x="0" y="0"/>
          <a:ext cx="0" cy="0"/>
          <a:chOff x="0" y="0"/>
          <a:chExt cx="0" cy="0"/>
        </a:xfrm>
      </p:grpSpPr>
      <p:sp>
        <p:nvSpPr>
          <p:cNvPr id="335" name="Google Shape;335;p1"/>
          <p:cNvSpPr txBox="1"/>
          <p:nvPr/>
        </p:nvSpPr>
        <p:spPr>
          <a:xfrm>
            <a:off x="601980" y="4182789"/>
            <a:ext cx="10988039" cy="181584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en-US" sz="2800" u="none" cap="none" strike="noStrike">
                <a:solidFill>
                  <a:srgbClr val="FFFFFF"/>
                </a:solidFill>
                <a:latin typeface="Arial"/>
                <a:ea typeface="Arial"/>
                <a:cs typeface="Arial"/>
                <a:sym typeface="Arial"/>
              </a:rPr>
              <a:t>Allgemeine Informationen zu Weiterqualifizierung, bewährten Verfahren sowie Management- und Führungsansätzen</a:t>
            </a:r>
            <a:endParaRPr b="1" i="0" sz="2800" u="none" cap="none" strike="noStrike">
              <a:solidFill>
                <a:srgbClr val="FFFFFF"/>
              </a:solidFill>
              <a:latin typeface="Arial"/>
              <a:ea typeface="Arial"/>
              <a:cs typeface="Arial"/>
              <a:sym typeface="Arial"/>
            </a:endParaRPr>
          </a:p>
          <a:p>
            <a:pPr indent="0" lvl="0" marL="0" marR="0" rtl="0" algn="ctr">
              <a:spcBef>
                <a:spcPts val="0"/>
              </a:spcBef>
              <a:spcAft>
                <a:spcPts val="0"/>
              </a:spcAft>
              <a:buNone/>
            </a:pPr>
            <a:r>
              <a:t/>
            </a:r>
            <a:endParaRPr b="1" i="0" sz="2800" u="none" cap="none" strike="noStrike">
              <a:solidFill>
                <a:srgbClr val="FFFFFF"/>
              </a:solidFill>
              <a:latin typeface="Arial"/>
              <a:ea typeface="Arial"/>
              <a:cs typeface="Arial"/>
              <a:sym typeface="Arial"/>
            </a:endParaRPr>
          </a:p>
          <a:p>
            <a:pPr indent="0" lvl="0" marL="0" marR="0" rtl="0" algn="ctr">
              <a:spcBef>
                <a:spcPts val="0"/>
              </a:spcBef>
              <a:spcAft>
                <a:spcPts val="0"/>
              </a:spcAft>
              <a:buNone/>
            </a:pPr>
            <a:r>
              <a:rPr b="1" i="0" lang="en-US" sz="2800" u="none" cap="none" strike="noStrike">
                <a:solidFill>
                  <a:srgbClr val="FFFFFF"/>
                </a:solidFill>
                <a:latin typeface="Arial"/>
                <a:ea typeface="Arial"/>
                <a:cs typeface="Arial"/>
                <a:sym typeface="Arial"/>
              </a:rPr>
              <a:t>EINHEIT 20</a:t>
            </a:r>
            <a:endParaRPr b="1" i="0" sz="2800" u="none" cap="none" strike="noStrike">
              <a:solidFill>
                <a:srgbClr val="FFFFFF"/>
              </a:solidFill>
              <a:latin typeface="Arial"/>
              <a:ea typeface="Arial"/>
              <a:cs typeface="Arial"/>
              <a:sym typeface="Arial"/>
            </a:endParaRPr>
          </a:p>
        </p:txBody>
      </p:sp>
      <p:pic>
        <p:nvPicPr>
          <p:cNvPr id="336" name="Google Shape;336;p1" title="DE-DE (1).jpg"/>
          <p:cNvPicPr preferRelativeResize="0"/>
          <p:nvPr/>
        </p:nvPicPr>
        <p:blipFill>
          <a:blip r:embed="rId3">
            <a:alphaModFix/>
          </a:blip>
          <a:stretch>
            <a:fillRect/>
          </a:stretch>
        </p:blipFill>
        <p:spPr>
          <a:xfrm>
            <a:off x="0" y="6321273"/>
            <a:ext cx="12192000" cy="500051"/>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0" name="Shape 340"/>
        <p:cNvGrpSpPr/>
        <p:nvPr/>
      </p:nvGrpSpPr>
      <p:grpSpPr>
        <a:xfrm>
          <a:off x="0" y="0"/>
          <a:ext cx="0" cy="0"/>
          <a:chOff x="0" y="0"/>
          <a:chExt cx="0" cy="0"/>
        </a:xfrm>
      </p:grpSpPr>
      <p:sp>
        <p:nvSpPr>
          <p:cNvPr id="341" name="Google Shape;341;p2"/>
          <p:cNvSpPr txBox="1"/>
          <p:nvPr/>
        </p:nvSpPr>
        <p:spPr>
          <a:xfrm>
            <a:off x="934948" y="1253460"/>
            <a:ext cx="10531012" cy="4005648"/>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None/>
            </a:pPr>
            <a:r>
              <a:rPr b="1" lang="en-US" sz="2800">
                <a:solidFill>
                  <a:schemeClr val="accent6"/>
                </a:solidFill>
                <a:latin typeface="Arial"/>
                <a:ea typeface="Arial"/>
                <a:cs typeface="Arial"/>
                <a:sym typeface="Arial"/>
              </a:rPr>
              <a:t>DAS UNSICHTBARE POTENZIAL: TALENT NEU DEFINIEREN</a:t>
            </a:r>
            <a:endParaRPr/>
          </a:p>
          <a:p>
            <a:pPr indent="0" lvl="0" marL="0" marR="0" rtl="0" algn="l">
              <a:lnSpc>
                <a:spcPct val="150000"/>
              </a:lnSpc>
              <a:spcBef>
                <a:spcPts val="0"/>
              </a:spcBef>
              <a:spcAft>
                <a:spcPts val="0"/>
              </a:spcAft>
              <a:buNone/>
            </a:pPr>
            <a:r>
              <a:t/>
            </a:r>
            <a:endParaRPr sz="2000">
              <a:solidFill>
                <a:schemeClr val="dk1"/>
              </a:solidFill>
              <a:latin typeface="Arial"/>
              <a:ea typeface="Arial"/>
              <a:cs typeface="Arial"/>
              <a:sym typeface="Arial"/>
            </a:endParaRPr>
          </a:p>
          <a:p>
            <a:pPr indent="-190500" lvl="0" marL="180975" marR="0" rtl="0" algn="l">
              <a:lnSpc>
                <a:spcPct val="150000"/>
              </a:lnSpc>
              <a:spcBef>
                <a:spcPts val="0"/>
              </a:spcBef>
              <a:spcAft>
                <a:spcPts val="0"/>
              </a:spcAft>
              <a:buClr>
                <a:schemeClr val="accent6"/>
              </a:buClr>
              <a:buSzPts val="3000"/>
              <a:buFont typeface="Arial"/>
              <a:buChar char="•"/>
            </a:pPr>
            <a:r>
              <a:rPr lang="en-US" sz="2000">
                <a:solidFill>
                  <a:schemeClr val="dk1"/>
                </a:solidFill>
                <a:latin typeface="Arial"/>
                <a:ea typeface="Arial"/>
                <a:cs typeface="Arial"/>
                <a:sym typeface="Arial"/>
              </a:rPr>
              <a:t>Einleitung</a:t>
            </a:r>
            <a:endParaRPr/>
          </a:p>
          <a:p>
            <a:pPr indent="-190500" lvl="0" marL="180975" marR="0" rtl="0" algn="l">
              <a:lnSpc>
                <a:spcPct val="150000"/>
              </a:lnSpc>
              <a:spcBef>
                <a:spcPts val="0"/>
              </a:spcBef>
              <a:spcAft>
                <a:spcPts val="0"/>
              </a:spcAft>
              <a:buClr>
                <a:schemeClr val="accent6"/>
              </a:buClr>
              <a:buSzPts val="3000"/>
              <a:buFont typeface="Arial"/>
              <a:buChar char="•"/>
            </a:pPr>
            <a:r>
              <a:rPr lang="en-US" sz="2000">
                <a:solidFill>
                  <a:schemeClr val="dk1"/>
                </a:solidFill>
                <a:latin typeface="Arial"/>
                <a:ea typeface="Arial"/>
                <a:cs typeface="Arial"/>
                <a:sym typeface="Arial"/>
              </a:rPr>
              <a:t>Situation und Herausforderungen gering qualifizierter Erwachsener</a:t>
            </a:r>
            <a:endParaRPr/>
          </a:p>
          <a:p>
            <a:pPr indent="-190500" lvl="0" marL="180975" marR="0" rtl="0" algn="l">
              <a:lnSpc>
                <a:spcPct val="150000"/>
              </a:lnSpc>
              <a:spcBef>
                <a:spcPts val="0"/>
              </a:spcBef>
              <a:spcAft>
                <a:spcPts val="0"/>
              </a:spcAft>
              <a:buClr>
                <a:schemeClr val="accent6"/>
              </a:buClr>
              <a:buSzPts val="3000"/>
              <a:buFont typeface="Arial"/>
              <a:buChar char="•"/>
            </a:pPr>
            <a:r>
              <a:rPr lang="en-US" sz="2000">
                <a:solidFill>
                  <a:schemeClr val="dk1"/>
                </a:solidFill>
                <a:latin typeface="Arial"/>
                <a:ea typeface="Arial"/>
                <a:cs typeface="Arial"/>
                <a:sym typeface="Arial"/>
              </a:rPr>
              <a:t>Chancen und Schlüssel zur Verbesserung</a:t>
            </a:r>
            <a:endParaRPr/>
          </a:p>
          <a:p>
            <a:pPr indent="-190500" lvl="0" marL="180975" marR="0" rtl="0" algn="l">
              <a:lnSpc>
                <a:spcPct val="150000"/>
              </a:lnSpc>
              <a:spcBef>
                <a:spcPts val="0"/>
              </a:spcBef>
              <a:spcAft>
                <a:spcPts val="0"/>
              </a:spcAft>
              <a:buClr>
                <a:schemeClr val="accent6"/>
              </a:buClr>
              <a:buSzPts val="3000"/>
              <a:buFont typeface="Arial"/>
              <a:buChar char="•"/>
            </a:pPr>
            <a:r>
              <a:rPr lang="en-US" sz="2000">
                <a:solidFill>
                  <a:schemeClr val="dk1"/>
                </a:solidFill>
                <a:latin typeface="Arial"/>
                <a:ea typeface="Arial"/>
                <a:cs typeface="Arial"/>
                <a:sym typeface="Arial"/>
              </a:rPr>
              <a:t>Erfahrungen und bewährte Verfahren</a:t>
            </a:r>
            <a:endParaRPr/>
          </a:p>
          <a:p>
            <a:pPr indent="-190500" lvl="0" marL="180975" marR="0" rtl="0" algn="l">
              <a:lnSpc>
                <a:spcPct val="150000"/>
              </a:lnSpc>
              <a:spcBef>
                <a:spcPts val="0"/>
              </a:spcBef>
              <a:spcAft>
                <a:spcPts val="0"/>
              </a:spcAft>
              <a:buClr>
                <a:schemeClr val="accent6"/>
              </a:buClr>
              <a:buSzPts val="3000"/>
              <a:buFont typeface="Arial"/>
              <a:buChar char="•"/>
            </a:pPr>
            <a:r>
              <a:rPr lang="en-US" sz="2000">
                <a:solidFill>
                  <a:schemeClr val="dk1"/>
                </a:solidFill>
                <a:latin typeface="Arial"/>
                <a:ea typeface="Arial"/>
                <a:cs typeface="Arial"/>
                <a:sym typeface="Arial"/>
              </a:rPr>
              <a:t>Strategische Empfehlungen</a:t>
            </a:r>
            <a:endParaRPr/>
          </a:p>
          <a:p>
            <a:pPr indent="-190500" lvl="0" marL="180975" marR="0" rtl="0" algn="l">
              <a:lnSpc>
                <a:spcPct val="150000"/>
              </a:lnSpc>
              <a:spcBef>
                <a:spcPts val="0"/>
              </a:spcBef>
              <a:spcAft>
                <a:spcPts val="0"/>
              </a:spcAft>
              <a:buClr>
                <a:schemeClr val="accent6"/>
              </a:buClr>
              <a:buSzPts val="3000"/>
              <a:buFont typeface="Arial"/>
              <a:buChar char="•"/>
            </a:pPr>
            <a:r>
              <a:rPr lang="en-US" sz="2000">
                <a:solidFill>
                  <a:schemeClr val="dk1"/>
                </a:solidFill>
                <a:latin typeface="Arial"/>
                <a:ea typeface="Arial"/>
                <a:cs typeface="Arial"/>
                <a:sym typeface="Arial"/>
              </a:rPr>
              <a:t>Schlussfolgerung</a:t>
            </a:r>
            <a:endParaRPr sz="2000">
              <a:solidFill>
                <a:schemeClr val="dk1"/>
              </a:solidFill>
              <a:latin typeface="Arial"/>
              <a:ea typeface="Arial"/>
              <a:cs typeface="Arial"/>
              <a:sym typeface="Arial"/>
            </a:endParaRPr>
          </a:p>
        </p:txBody>
      </p:sp>
      <p:sp>
        <p:nvSpPr>
          <p:cNvPr id="342" name="Google Shape;342;p2"/>
          <p:cNvSpPr txBox="1"/>
          <p:nvPr/>
        </p:nvSpPr>
        <p:spPr>
          <a:xfrm>
            <a:off x="6239540" y="67951"/>
            <a:ext cx="5665381" cy="403607"/>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chemeClr val="dk1"/>
              </a:buClr>
              <a:buSzPts val="2000"/>
              <a:buFont typeface="Calibri"/>
              <a:buNone/>
            </a:pPr>
            <a:r>
              <a:t/>
            </a:r>
            <a:endParaRPr b="1" sz="2000">
              <a:solidFill>
                <a:schemeClr val="lt1"/>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7" name="Shape 347"/>
        <p:cNvGrpSpPr/>
        <p:nvPr/>
      </p:nvGrpSpPr>
      <p:grpSpPr>
        <a:xfrm>
          <a:off x="0" y="0"/>
          <a:ext cx="0" cy="0"/>
          <a:chOff x="0" y="0"/>
          <a:chExt cx="0" cy="0"/>
        </a:xfrm>
      </p:grpSpPr>
      <p:sp>
        <p:nvSpPr>
          <p:cNvPr id="348" name="Google Shape;348;p3"/>
          <p:cNvSpPr txBox="1"/>
          <p:nvPr/>
        </p:nvSpPr>
        <p:spPr>
          <a:xfrm>
            <a:off x="1109094" y="1045125"/>
            <a:ext cx="9973812" cy="1201419"/>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None/>
            </a:pPr>
            <a:r>
              <a:rPr lang="en-US" sz="2000">
                <a:solidFill>
                  <a:schemeClr val="dk1"/>
                </a:solidFill>
                <a:latin typeface="Arial"/>
                <a:ea typeface="Arial"/>
                <a:cs typeface="Arial"/>
                <a:sym typeface="Arial"/>
              </a:rPr>
              <a:t>Sackgasse...</a:t>
            </a:r>
            <a:br>
              <a:rPr lang="en-US" sz="2000">
                <a:solidFill>
                  <a:schemeClr val="dk1"/>
                </a:solidFill>
                <a:latin typeface="Arial"/>
                <a:ea typeface="Arial"/>
                <a:cs typeface="Arial"/>
                <a:sym typeface="Arial"/>
              </a:rPr>
            </a:br>
            <a:r>
              <a:rPr b="1" lang="en-US" sz="2000">
                <a:solidFill>
                  <a:schemeClr val="dk1"/>
                </a:solidFill>
                <a:latin typeface="Arial"/>
                <a:ea typeface="Arial"/>
                <a:cs typeface="Arial"/>
                <a:sym typeface="Arial"/>
              </a:rPr>
              <a:t>oder </a:t>
            </a:r>
            <a:r>
              <a:rPr b="1" lang="en-US" sz="3200">
                <a:solidFill>
                  <a:schemeClr val="accent6"/>
                </a:solidFill>
                <a:latin typeface="Arial"/>
                <a:ea typeface="Arial"/>
                <a:cs typeface="Arial"/>
                <a:sym typeface="Arial"/>
              </a:rPr>
              <a:t>   VERSCHWENDETES POTENZIAL?</a:t>
            </a:r>
            <a:endParaRPr b="1" sz="3200">
              <a:solidFill>
                <a:schemeClr val="accent6"/>
              </a:solidFill>
              <a:latin typeface="Arial"/>
              <a:ea typeface="Arial"/>
              <a:cs typeface="Arial"/>
              <a:sym typeface="Arial"/>
            </a:endParaRPr>
          </a:p>
        </p:txBody>
      </p:sp>
      <p:pic>
        <p:nvPicPr>
          <p:cNvPr descr="Una imagen dividida en dos mitades contrastantes. En el lado izquierdo, una persona con overol o uniforme industrial, con expresión de cansancio, rodeada de herramientas viejas y un entorno gris, transmitiendo la sensación de rutina y callejón sin salida. En el lado derecho, la misma persona (o una similar) sonriente, resolviendo un problema con tecnología sencilla como una tablet o una herramienta moderna, en un ambiente luminoso y optimista que representa su potencial." id="349" name="Google Shape;349;p3"/>
          <p:cNvPicPr preferRelativeResize="0"/>
          <p:nvPr/>
        </p:nvPicPr>
        <p:blipFill rotWithShape="1">
          <a:blip r:embed="rId3">
            <a:alphaModFix/>
          </a:blip>
          <a:srcRect b="0" l="0" r="0" t="0"/>
          <a:stretch/>
        </p:blipFill>
        <p:spPr>
          <a:xfrm>
            <a:off x="2994212" y="2577352"/>
            <a:ext cx="5486400" cy="3657600"/>
          </a:xfrm>
          <a:prstGeom prst="rect">
            <a:avLst/>
          </a:prstGeom>
          <a:noFill/>
          <a:ln>
            <a:noFill/>
          </a:ln>
        </p:spPr>
      </p:pic>
      <p:sp>
        <p:nvSpPr>
          <p:cNvPr id="350" name="Google Shape;350;p3"/>
          <p:cNvSpPr txBox="1"/>
          <p:nvPr/>
        </p:nvSpPr>
        <p:spPr>
          <a:xfrm>
            <a:off x="1425677" y="67951"/>
            <a:ext cx="10766323" cy="649804"/>
          </a:xfrm>
          <a:prstGeom prst="rect">
            <a:avLst/>
          </a:prstGeom>
          <a:solidFill>
            <a:schemeClr val="accent6"/>
          </a:solid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chemeClr val="lt1"/>
              </a:buClr>
              <a:buSzPts val="2000"/>
              <a:buFont typeface="Arial"/>
              <a:buNone/>
            </a:pPr>
            <a:r>
              <a:rPr b="1" lang="en-US" sz="2000">
                <a:solidFill>
                  <a:schemeClr val="lt1"/>
                </a:solidFill>
                <a:latin typeface="Arial"/>
                <a:ea typeface="Arial"/>
                <a:cs typeface="Arial"/>
                <a:sym typeface="Arial"/>
              </a:rPr>
              <a:t>DAS UNSICHTBARE POTENZIAL: TALENT NEU ERFINDEN </a:t>
            </a:r>
            <a:endParaRPr/>
          </a:p>
          <a:p>
            <a:pPr indent="0" lvl="0" marL="0" marR="0" rtl="0" algn="r">
              <a:lnSpc>
                <a:spcPct val="90000"/>
              </a:lnSpc>
              <a:spcBef>
                <a:spcPts val="0"/>
              </a:spcBef>
              <a:spcAft>
                <a:spcPts val="0"/>
              </a:spcAft>
              <a:buClr>
                <a:schemeClr val="lt1"/>
              </a:buClr>
              <a:buSzPts val="2000"/>
              <a:buFont typeface="Arial"/>
              <a:buNone/>
            </a:pPr>
            <a:r>
              <a:rPr b="1" lang="en-US" sz="2000">
                <a:solidFill>
                  <a:schemeClr val="lt1"/>
                </a:solidFill>
                <a:latin typeface="Arial"/>
                <a:ea typeface="Arial"/>
                <a:cs typeface="Arial"/>
                <a:sym typeface="Arial"/>
              </a:rPr>
              <a:t>EINLEITUNG</a:t>
            </a:r>
            <a:endParaRPr b="1" sz="2000">
              <a:solidFill>
                <a:schemeClr val="lt1"/>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5" name="Shape 355"/>
        <p:cNvGrpSpPr/>
        <p:nvPr/>
      </p:nvGrpSpPr>
      <p:grpSpPr>
        <a:xfrm>
          <a:off x="0" y="0"/>
          <a:ext cx="0" cy="0"/>
          <a:chOff x="0" y="0"/>
          <a:chExt cx="0" cy="0"/>
        </a:xfrm>
      </p:grpSpPr>
      <p:pic>
        <p:nvPicPr>
          <p:cNvPr descr="Un mapa de Europa estilizado con países iluminados en diferentes intensidades para representar niveles de cualificación. Al frente, un gráfico de torta simple y claro que muestra &quot;21% de la población activa en la UE tiene baja cualificación&quot; (Eurostat, 2023). Los sectores más afectados están representados con íconos: Hostelería 🍽️, Agricultura 🌱, Construcción 🏗️, Logística 🚚, Manufactura ⚙️, Cuidados ❤️." id="356" name="Google Shape;356;p4"/>
          <p:cNvPicPr preferRelativeResize="0"/>
          <p:nvPr/>
        </p:nvPicPr>
        <p:blipFill rotWithShape="1">
          <a:blip r:embed="rId3">
            <a:alphaModFix/>
          </a:blip>
          <a:srcRect b="0" l="0" r="0" t="0"/>
          <a:stretch/>
        </p:blipFill>
        <p:spPr>
          <a:xfrm>
            <a:off x="1119882" y="1330200"/>
            <a:ext cx="3374059" cy="5061089"/>
          </a:xfrm>
          <a:prstGeom prst="rect">
            <a:avLst/>
          </a:prstGeom>
          <a:noFill/>
          <a:ln>
            <a:noFill/>
          </a:ln>
        </p:spPr>
      </p:pic>
      <p:sp>
        <p:nvSpPr>
          <p:cNvPr id="357" name="Google Shape;357;p4"/>
          <p:cNvSpPr txBox="1"/>
          <p:nvPr/>
        </p:nvSpPr>
        <p:spPr>
          <a:xfrm>
            <a:off x="5129613" y="3155765"/>
            <a:ext cx="6400748" cy="101566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000">
                <a:solidFill>
                  <a:schemeClr val="dk1"/>
                </a:solidFill>
                <a:latin typeface="Arial"/>
                <a:ea typeface="Arial"/>
                <a:cs typeface="Arial"/>
                <a:sym typeface="Arial"/>
              </a:rPr>
              <a:t>Dies ist keine Randgruppe</a:t>
            </a:r>
            <a:r>
              <a:rPr b="0" i="0" lang="en-US" sz="2000">
                <a:solidFill>
                  <a:schemeClr val="dk1"/>
                </a:solidFill>
                <a:latin typeface="Arial"/>
                <a:ea typeface="Arial"/>
                <a:cs typeface="Arial"/>
                <a:sym typeface="Arial"/>
              </a:rPr>
              <a:t>. </a:t>
            </a:r>
            <a:endParaRPr/>
          </a:p>
          <a:p>
            <a:pPr indent="0" lvl="0" marL="0" marR="0" rtl="0" algn="l">
              <a:spcBef>
                <a:spcPts val="0"/>
              </a:spcBef>
              <a:spcAft>
                <a:spcPts val="0"/>
              </a:spcAft>
              <a:buNone/>
            </a:pPr>
            <a:r>
              <a:rPr lang="en-US" sz="2000">
                <a:solidFill>
                  <a:schemeClr val="dk1"/>
                </a:solidFill>
                <a:latin typeface="Arial"/>
                <a:ea typeface="Arial"/>
                <a:cs typeface="Arial"/>
                <a:sym typeface="Arial"/>
              </a:rPr>
              <a:t>In der Europäischen Union fällt</a:t>
            </a:r>
            <a:r>
              <a:rPr b="1" lang="en-US" sz="2000">
                <a:solidFill>
                  <a:schemeClr val="accent6"/>
                </a:solidFill>
                <a:latin typeface="Arial"/>
                <a:ea typeface="Arial"/>
                <a:cs typeface="Arial"/>
                <a:sym typeface="Arial"/>
              </a:rPr>
              <a:t> jede:r fünfte Arbeitnehmer:in </a:t>
            </a:r>
            <a:r>
              <a:rPr lang="en-US" sz="2000">
                <a:solidFill>
                  <a:schemeClr val="dk1"/>
                </a:solidFill>
                <a:latin typeface="Arial"/>
                <a:ea typeface="Arial"/>
                <a:cs typeface="Arial"/>
                <a:sym typeface="Arial"/>
              </a:rPr>
              <a:t>in diese Kategorie.</a:t>
            </a:r>
            <a:endParaRPr sz="2000">
              <a:solidFill>
                <a:schemeClr val="dk1"/>
              </a:solidFill>
              <a:latin typeface="Arial"/>
              <a:ea typeface="Arial"/>
              <a:cs typeface="Arial"/>
              <a:sym typeface="Arial"/>
            </a:endParaRPr>
          </a:p>
        </p:txBody>
      </p:sp>
      <p:sp>
        <p:nvSpPr>
          <p:cNvPr id="358" name="Google Shape;358;p4"/>
          <p:cNvSpPr txBox="1"/>
          <p:nvPr/>
        </p:nvSpPr>
        <p:spPr>
          <a:xfrm>
            <a:off x="1425677" y="67951"/>
            <a:ext cx="10766323" cy="649804"/>
          </a:xfrm>
          <a:prstGeom prst="rect">
            <a:avLst/>
          </a:prstGeom>
          <a:solidFill>
            <a:schemeClr val="accent6"/>
          </a:solid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chemeClr val="lt1"/>
              </a:buClr>
              <a:buSzPts val="2000"/>
              <a:buFont typeface="Arial"/>
              <a:buNone/>
            </a:pPr>
            <a:r>
              <a:rPr b="1" lang="en-US" sz="2000">
                <a:solidFill>
                  <a:schemeClr val="lt1"/>
                </a:solidFill>
                <a:latin typeface="Arial"/>
                <a:ea typeface="Arial"/>
                <a:cs typeface="Arial"/>
                <a:sym typeface="Arial"/>
              </a:rPr>
              <a:t>DAS UNSICHTBARE POTENZIAL: TALENTE NEU ENTDECKEN </a:t>
            </a:r>
            <a:endParaRPr/>
          </a:p>
          <a:p>
            <a:pPr indent="0" lvl="0" marL="0" marR="0" rtl="0" algn="r">
              <a:lnSpc>
                <a:spcPct val="90000"/>
              </a:lnSpc>
              <a:spcBef>
                <a:spcPts val="0"/>
              </a:spcBef>
              <a:spcAft>
                <a:spcPts val="0"/>
              </a:spcAft>
              <a:buClr>
                <a:schemeClr val="lt1"/>
              </a:buClr>
              <a:buSzPts val="2000"/>
              <a:buFont typeface="Arial"/>
              <a:buNone/>
            </a:pPr>
            <a:r>
              <a:rPr b="1" lang="en-US" sz="2000">
                <a:solidFill>
                  <a:schemeClr val="lt1"/>
                </a:solidFill>
                <a:latin typeface="Arial"/>
                <a:ea typeface="Arial"/>
                <a:cs typeface="Arial"/>
                <a:sym typeface="Arial"/>
              </a:rPr>
              <a:t>EINLEITUNG</a:t>
            </a:r>
            <a:endParaRPr b="1" sz="2000">
              <a:solidFill>
                <a:schemeClr val="lt1"/>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3" name="Shape 363"/>
        <p:cNvGrpSpPr/>
        <p:nvPr/>
      </p:nvGrpSpPr>
      <p:grpSpPr>
        <a:xfrm>
          <a:off x="0" y="0"/>
          <a:ext cx="0" cy="0"/>
          <a:chOff x="0" y="0"/>
          <a:chExt cx="0" cy="0"/>
        </a:xfrm>
      </p:grpSpPr>
      <p:sp>
        <p:nvSpPr>
          <p:cNvPr id="364" name="Google Shape;364;p5"/>
          <p:cNvSpPr txBox="1"/>
          <p:nvPr/>
        </p:nvSpPr>
        <p:spPr>
          <a:xfrm>
            <a:off x="1192305" y="2515071"/>
            <a:ext cx="10148047" cy="163121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b="0" i="0" sz="2000">
              <a:solidFill>
                <a:srgbClr val="0F1115"/>
              </a:solidFill>
              <a:latin typeface="Arial"/>
              <a:ea typeface="Arial"/>
              <a:cs typeface="Arial"/>
              <a:sym typeface="Arial"/>
            </a:endParaRPr>
          </a:p>
          <a:p>
            <a:pPr indent="0" lvl="0" marL="0" marR="0" rtl="0" algn="l">
              <a:spcBef>
                <a:spcPts val="0"/>
              </a:spcBef>
              <a:spcAft>
                <a:spcPts val="0"/>
              </a:spcAft>
              <a:buNone/>
            </a:pPr>
            <a:r>
              <a:rPr lang="en-US" sz="2000">
                <a:solidFill>
                  <a:schemeClr val="dk1"/>
                </a:solidFill>
                <a:latin typeface="Arial"/>
                <a:ea typeface="Arial"/>
                <a:cs typeface="Arial"/>
                <a:sym typeface="Arial"/>
              </a:rPr>
              <a:t>Geringqualifizierte Arbeitskräfte sind nicht das Problem. Sie sind die Lösung, die wir </a:t>
            </a:r>
            <a:r>
              <a:rPr b="1" lang="en-US" sz="2000">
                <a:solidFill>
                  <a:schemeClr val="accent6"/>
                </a:solidFill>
                <a:latin typeface="Arial"/>
                <a:ea typeface="Arial"/>
                <a:cs typeface="Arial"/>
                <a:sym typeface="Arial"/>
              </a:rPr>
              <a:t>nicht ausreichend</a:t>
            </a:r>
            <a:r>
              <a:rPr lang="en-US" sz="2000">
                <a:solidFill>
                  <a:schemeClr val="dk1"/>
                </a:solidFill>
                <a:latin typeface="Arial"/>
                <a:ea typeface="Arial"/>
                <a:cs typeface="Arial"/>
                <a:sym typeface="Arial"/>
              </a:rPr>
              <a:t> nutzen. Investieren wir in ihr Potenzial.</a:t>
            </a:r>
            <a:endParaRPr/>
          </a:p>
          <a:p>
            <a:pPr indent="0" lvl="0" marL="0" marR="0" rtl="0" algn="l">
              <a:spcBef>
                <a:spcPts val="0"/>
              </a:spcBef>
              <a:spcAft>
                <a:spcPts val="0"/>
              </a:spcAft>
              <a:buNone/>
            </a:pPr>
            <a:r>
              <a:t/>
            </a:r>
            <a:endParaRPr sz="2000">
              <a:solidFill>
                <a:schemeClr val="dk1"/>
              </a:solidFill>
              <a:latin typeface="Arial"/>
              <a:ea typeface="Arial"/>
              <a:cs typeface="Arial"/>
              <a:sym typeface="Arial"/>
            </a:endParaRPr>
          </a:p>
          <a:p>
            <a:pPr indent="0" lvl="0" marL="0" marR="0" rtl="0" algn="l">
              <a:spcBef>
                <a:spcPts val="0"/>
              </a:spcBef>
              <a:spcAft>
                <a:spcPts val="0"/>
              </a:spcAft>
              <a:buNone/>
            </a:pPr>
            <a:r>
              <a:rPr lang="en-US" sz="2000">
                <a:solidFill>
                  <a:schemeClr val="dk1"/>
                </a:solidFill>
                <a:latin typeface="Arial"/>
                <a:ea typeface="Arial"/>
                <a:cs typeface="Arial"/>
                <a:sym typeface="Arial"/>
              </a:rPr>
              <a:t>Lassen Sie uns dieses unsichtbare Potenzial in den </a:t>
            </a:r>
            <a:r>
              <a:rPr b="1" lang="en-US" sz="2000">
                <a:solidFill>
                  <a:schemeClr val="accent6"/>
                </a:solidFill>
                <a:latin typeface="Arial"/>
                <a:ea typeface="Arial"/>
                <a:cs typeface="Arial"/>
                <a:sym typeface="Arial"/>
              </a:rPr>
              <a:t>sichtbaren Motor </a:t>
            </a:r>
            <a:r>
              <a:rPr lang="en-US" sz="2000">
                <a:solidFill>
                  <a:schemeClr val="dk1"/>
                </a:solidFill>
                <a:latin typeface="Arial"/>
                <a:ea typeface="Arial"/>
                <a:cs typeface="Arial"/>
                <a:sym typeface="Arial"/>
              </a:rPr>
              <a:t>unserer Zukunft verwandeln.</a:t>
            </a:r>
            <a:endParaRPr sz="2000">
              <a:solidFill>
                <a:schemeClr val="dk1"/>
              </a:solidFill>
              <a:latin typeface="Arial"/>
              <a:ea typeface="Arial"/>
              <a:cs typeface="Arial"/>
              <a:sym typeface="Arial"/>
            </a:endParaRPr>
          </a:p>
        </p:txBody>
      </p:sp>
      <p:sp>
        <p:nvSpPr>
          <p:cNvPr id="365" name="Google Shape;365;p5"/>
          <p:cNvSpPr txBox="1"/>
          <p:nvPr/>
        </p:nvSpPr>
        <p:spPr>
          <a:xfrm>
            <a:off x="1425677" y="67951"/>
            <a:ext cx="10766323" cy="649804"/>
          </a:xfrm>
          <a:prstGeom prst="rect">
            <a:avLst/>
          </a:prstGeom>
          <a:solidFill>
            <a:schemeClr val="accent6"/>
          </a:solid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chemeClr val="lt1"/>
              </a:buClr>
              <a:buSzPts val="2000"/>
              <a:buFont typeface="Arial"/>
              <a:buNone/>
            </a:pPr>
            <a:r>
              <a:rPr b="1" lang="en-US" sz="2000">
                <a:solidFill>
                  <a:schemeClr val="lt1"/>
                </a:solidFill>
                <a:latin typeface="Arial"/>
                <a:ea typeface="Arial"/>
                <a:cs typeface="Arial"/>
                <a:sym typeface="Arial"/>
              </a:rPr>
              <a:t>DAS UNSICHTBARE POTENZIAL: TALENTE NEU ERFINDEN </a:t>
            </a:r>
            <a:endParaRPr/>
          </a:p>
          <a:p>
            <a:pPr indent="0" lvl="0" marL="0" marR="0" rtl="0" algn="r">
              <a:lnSpc>
                <a:spcPct val="90000"/>
              </a:lnSpc>
              <a:spcBef>
                <a:spcPts val="0"/>
              </a:spcBef>
              <a:spcAft>
                <a:spcPts val="0"/>
              </a:spcAft>
              <a:buClr>
                <a:schemeClr val="lt1"/>
              </a:buClr>
              <a:buSzPts val="2000"/>
              <a:buFont typeface="Arial"/>
              <a:buNone/>
            </a:pPr>
            <a:r>
              <a:rPr b="1" lang="en-US" sz="2000">
                <a:solidFill>
                  <a:schemeClr val="lt1"/>
                </a:solidFill>
                <a:latin typeface="Arial"/>
                <a:ea typeface="Arial"/>
                <a:cs typeface="Arial"/>
                <a:sym typeface="Arial"/>
              </a:rPr>
              <a:t>EINLEITUNG</a:t>
            </a:r>
            <a:endParaRPr b="1" sz="2000">
              <a:solidFill>
                <a:schemeClr val="lt1"/>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0" name="Shape 370"/>
        <p:cNvGrpSpPr/>
        <p:nvPr/>
      </p:nvGrpSpPr>
      <p:grpSpPr>
        <a:xfrm>
          <a:off x="0" y="0"/>
          <a:ext cx="0" cy="0"/>
          <a:chOff x="0" y="0"/>
          <a:chExt cx="0" cy="0"/>
        </a:xfrm>
      </p:grpSpPr>
      <p:sp>
        <p:nvSpPr>
          <p:cNvPr id="371" name="Google Shape;371;p6"/>
          <p:cNvSpPr txBox="1"/>
          <p:nvPr/>
        </p:nvSpPr>
        <p:spPr>
          <a:xfrm>
            <a:off x="632011" y="2077636"/>
            <a:ext cx="5373980" cy="334392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000">
                <a:solidFill>
                  <a:srgbClr val="0F1115"/>
                </a:solidFill>
                <a:latin typeface="Arial"/>
                <a:ea typeface="Arial"/>
                <a:cs typeface="Arial"/>
                <a:sym typeface="Arial"/>
              </a:rPr>
              <a:t>Die </a:t>
            </a:r>
            <a:r>
              <a:rPr b="1" lang="en-US" sz="2000">
                <a:solidFill>
                  <a:schemeClr val="accent6"/>
                </a:solidFill>
                <a:latin typeface="Arial"/>
                <a:ea typeface="Arial"/>
                <a:cs typeface="Arial"/>
                <a:sym typeface="Arial"/>
              </a:rPr>
              <a:t>Herausforderungen </a:t>
            </a:r>
            <a:r>
              <a:rPr lang="en-US" sz="2000">
                <a:solidFill>
                  <a:srgbClr val="0F1115"/>
                </a:solidFill>
                <a:latin typeface="Arial"/>
                <a:ea typeface="Arial"/>
                <a:cs typeface="Arial"/>
                <a:sym typeface="Arial"/>
              </a:rPr>
              <a:t>sind </a:t>
            </a:r>
            <a:r>
              <a:rPr b="1" lang="en-US" sz="2000">
                <a:solidFill>
                  <a:schemeClr val="accent6"/>
                </a:solidFill>
                <a:latin typeface="Arial"/>
                <a:ea typeface="Arial"/>
                <a:cs typeface="Arial"/>
                <a:sym typeface="Arial"/>
              </a:rPr>
              <a:t>unbestreitbar</a:t>
            </a:r>
            <a:endParaRPr/>
          </a:p>
          <a:p>
            <a:pPr indent="0" lvl="0" marL="0" marR="0" rtl="0" algn="l">
              <a:spcBef>
                <a:spcPts val="0"/>
              </a:spcBef>
              <a:spcAft>
                <a:spcPts val="0"/>
              </a:spcAft>
              <a:buNone/>
            </a:pPr>
            <a:r>
              <a:t/>
            </a:r>
            <a:endParaRPr sz="2000">
              <a:solidFill>
                <a:srgbClr val="0F1115"/>
              </a:solidFill>
              <a:latin typeface="Arial"/>
              <a:ea typeface="Arial"/>
              <a:cs typeface="Arial"/>
              <a:sym typeface="Arial"/>
            </a:endParaRPr>
          </a:p>
          <a:p>
            <a:pPr indent="-190500" lvl="1" marL="180975" marR="0" rtl="0" algn="l">
              <a:lnSpc>
                <a:spcPct val="150000"/>
              </a:lnSpc>
              <a:spcBef>
                <a:spcPts val="0"/>
              </a:spcBef>
              <a:spcAft>
                <a:spcPts val="0"/>
              </a:spcAft>
              <a:buClr>
                <a:schemeClr val="accent6"/>
              </a:buClr>
              <a:buSzPts val="3000"/>
              <a:buFont typeface="Arial"/>
              <a:buChar char="•"/>
            </a:pPr>
            <a:r>
              <a:rPr b="1" i="0" lang="en-US" sz="2000" u="none" cap="none" strike="noStrike">
                <a:solidFill>
                  <a:schemeClr val="dk1"/>
                </a:solidFill>
                <a:latin typeface="Arial"/>
                <a:ea typeface="Arial"/>
                <a:cs typeface="Arial"/>
                <a:sym typeface="Arial"/>
              </a:rPr>
              <a:t>Automatisierung</a:t>
            </a:r>
            <a:endParaRPr/>
          </a:p>
          <a:p>
            <a:pPr indent="-190500" lvl="1" marL="180975" marR="0" rtl="0" algn="l">
              <a:lnSpc>
                <a:spcPct val="150000"/>
              </a:lnSpc>
              <a:spcBef>
                <a:spcPts val="0"/>
              </a:spcBef>
              <a:spcAft>
                <a:spcPts val="0"/>
              </a:spcAft>
              <a:buClr>
                <a:schemeClr val="accent6"/>
              </a:buClr>
              <a:buSzPts val="3000"/>
              <a:buFont typeface="Arial"/>
              <a:buChar char="•"/>
            </a:pPr>
            <a:r>
              <a:rPr b="0" i="0" lang="en-US" sz="2000" u="none" cap="none" strike="noStrike">
                <a:solidFill>
                  <a:schemeClr val="dk1"/>
                </a:solidFill>
                <a:latin typeface="Arial"/>
                <a:ea typeface="Arial"/>
                <a:cs typeface="Arial"/>
                <a:sym typeface="Arial"/>
              </a:rPr>
              <a:t>Mangelnde Entwicklung</a:t>
            </a:r>
            <a:r>
              <a:rPr b="1" i="0" lang="en-US" sz="2000" u="none" cap="none" strike="noStrike">
                <a:solidFill>
                  <a:schemeClr val="dk1"/>
                </a:solidFill>
                <a:latin typeface="Arial"/>
                <a:ea typeface="Arial"/>
                <a:cs typeface="Arial"/>
                <a:sym typeface="Arial"/>
              </a:rPr>
              <a:t> grundlegender digitaler Kompetenzen</a:t>
            </a:r>
            <a:endParaRPr/>
          </a:p>
          <a:p>
            <a:pPr indent="-190500" lvl="1" marL="180975" marR="0" rtl="0" algn="l">
              <a:lnSpc>
                <a:spcPct val="150000"/>
              </a:lnSpc>
              <a:spcBef>
                <a:spcPts val="0"/>
              </a:spcBef>
              <a:spcAft>
                <a:spcPts val="0"/>
              </a:spcAft>
              <a:buClr>
                <a:schemeClr val="accent6"/>
              </a:buClr>
              <a:buSzPts val="3000"/>
              <a:buFont typeface="Arial"/>
              <a:buChar char="•"/>
            </a:pPr>
            <a:r>
              <a:rPr b="1" i="0" lang="en-US" sz="2000" u="none" cap="none" strike="noStrike">
                <a:solidFill>
                  <a:schemeClr val="dk1"/>
                </a:solidFill>
                <a:latin typeface="Arial"/>
                <a:ea typeface="Arial"/>
                <a:cs typeface="Arial"/>
                <a:sym typeface="Arial"/>
              </a:rPr>
              <a:t>Stagnation</a:t>
            </a:r>
            <a:r>
              <a:rPr b="0" i="0" lang="en-US" sz="2000" u="none" cap="none" strike="noStrike">
                <a:solidFill>
                  <a:schemeClr val="dk1"/>
                </a:solidFill>
                <a:latin typeface="Arial"/>
                <a:ea typeface="Arial"/>
                <a:cs typeface="Arial"/>
                <a:sym typeface="Arial"/>
              </a:rPr>
              <a:t> in Bezug auf berufliche Entwicklung und Gehalt (begrenzte Aufstiegsmöglichkeiten)</a:t>
            </a:r>
            <a:endParaRPr/>
          </a:p>
          <a:p>
            <a:pPr indent="0" lvl="0" marL="0" marR="0" rtl="0" algn="l">
              <a:spcBef>
                <a:spcPts val="300"/>
              </a:spcBef>
              <a:spcAft>
                <a:spcPts val="0"/>
              </a:spcAft>
              <a:buNone/>
            </a:pPr>
            <a:r>
              <a:t/>
            </a:r>
            <a:endParaRPr b="0" i="0" sz="2000">
              <a:solidFill>
                <a:srgbClr val="0F1115"/>
              </a:solidFill>
              <a:latin typeface="Arial"/>
              <a:ea typeface="Arial"/>
              <a:cs typeface="Arial"/>
              <a:sym typeface="Arial"/>
            </a:endParaRPr>
          </a:p>
          <a:p>
            <a:pPr indent="0" lvl="1" marL="180975" marR="0" rtl="0" algn="l">
              <a:lnSpc>
                <a:spcPct val="150000"/>
              </a:lnSpc>
              <a:spcBef>
                <a:spcPts val="300"/>
              </a:spcBef>
              <a:spcAft>
                <a:spcPts val="0"/>
              </a:spcAft>
              <a:buClr>
                <a:schemeClr val="accent6"/>
              </a:buClr>
              <a:buSzPts val="3000"/>
              <a:buFont typeface="Arial"/>
              <a:buNone/>
            </a:pPr>
            <a:r>
              <a:t/>
            </a:r>
            <a:endParaRPr b="0" i="0" sz="2000" u="none" cap="none" strike="noStrike">
              <a:solidFill>
                <a:schemeClr val="dk1"/>
              </a:solidFill>
              <a:latin typeface="Arial"/>
              <a:ea typeface="Arial"/>
              <a:cs typeface="Arial"/>
              <a:sym typeface="Arial"/>
            </a:endParaRPr>
          </a:p>
        </p:txBody>
      </p:sp>
      <p:pic>
        <p:nvPicPr>
          <p:cNvPr descr="Una imagen conceptual que muestra un laberinto complejo o una cinta transportadora monótona, simbolizando la rutina laboral. A lo largo del recorrido aparecen tres íconos que representan los principales retos: un robot para la automatización, un signo de interrogación para la brecha de habilidades, y una flecha hacia abajo para el estancamiento salarial. La imagen transmite una sensación de repetición y desafío, sin incluir texto visible." id="372" name="Google Shape;372;p6"/>
          <p:cNvPicPr preferRelativeResize="0"/>
          <p:nvPr/>
        </p:nvPicPr>
        <p:blipFill rotWithShape="1">
          <a:blip r:embed="rId3">
            <a:alphaModFix/>
          </a:blip>
          <a:srcRect b="0" l="0" r="0" t="0"/>
          <a:stretch/>
        </p:blipFill>
        <p:spPr>
          <a:xfrm>
            <a:off x="6456831" y="1727947"/>
            <a:ext cx="5103158" cy="3402105"/>
          </a:xfrm>
          <a:prstGeom prst="rect">
            <a:avLst/>
          </a:prstGeom>
          <a:noFill/>
          <a:ln>
            <a:noFill/>
          </a:ln>
        </p:spPr>
      </p:pic>
      <p:sp>
        <p:nvSpPr>
          <p:cNvPr id="373" name="Google Shape;373;p6"/>
          <p:cNvSpPr txBox="1"/>
          <p:nvPr/>
        </p:nvSpPr>
        <p:spPr>
          <a:xfrm>
            <a:off x="1425677" y="67951"/>
            <a:ext cx="10766323" cy="649804"/>
          </a:xfrm>
          <a:prstGeom prst="rect">
            <a:avLst/>
          </a:prstGeom>
          <a:solidFill>
            <a:schemeClr val="accent6"/>
          </a:solid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chemeClr val="lt1"/>
              </a:buClr>
              <a:buSzPts val="2000"/>
              <a:buFont typeface="Arial"/>
              <a:buNone/>
            </a:pPr>
            <a:r>
              <a:rPr b="1" lang="en-US" sz="2000">
                <a:solidFill>
                  <a:schemeClr val="lt1"/>
                </a:solidFill>
                <a:latin typeface="Arial"/>
                <a:ea typeface="Arial"/>
                <a:cs typeface="Arial"/>
                <a:sym typeface="Arial"/>
              </a:rPr>
              <a:t>DAS UNSICHTBARE POTENZIAL: TALENTE NEU ERFINDEN </a:t>
            </a:r>
            <a:endParaRPr/>
          </a:p>
          <a:p>
            <a:pPr indent="0" lvl="0" marL="0" marR="0" rtl="0" algn="r">
              <a:lnSpc>
                <a:spcPct val="90000"/>
              </a:lnSpc>
              <a:spcBef>
                <a:spcPts val="0"/>
              </a:spcBef>
              <a:spcAft>
                <a:spcPts val="0"/>
              </a:spcAft>
              <a:buClr>
                <a:schemeClr val="lt1"/>
              </a:buClr>
              <a:buSzPts val="2000"/>
              <a:buFont typeface="Arial"/>
              <a:buNone/>
            </a:pPr>
            <a:r>
              <a:rPr b="1" lang="en-US" sz="2000">
                <a:solidFill>
                  <a:schemeClr val="lt1"/>
                </a:solidFill>
                <a:latin typeface="Arial"/>
                <a:ea typeface="Arial"/>
                <a:cs typeface="Arial"/>
                <a:sym typeface="Arial"/>
              </a:rPr>
              <a:t>SITUATION UND HERAUSFORDERUNGEN</a:t>
            </a:r>
            <a:endParaRPr b="1" sz="2000">
              <a:solidFill>
                <a:schemeClr val="lt1"/>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8" name="Shape 378"/>
        <p:cNvGrpSpPr/>
        <p:nvPr/>
      </p:nvGrpSpPr>
      <p:grpSpPr>
        <a:xfrm>
          <a:off x="0" y="0"/>
          <a:ext cx="0" cy="0"/>
          <a:chOff x="0" y="0"/>
          <a:chExt cx="0" cy="0"/>
        </a:xfrm>
      </p:grpSpPr>
      <p:sp>
        <p:nvSpPr>
          <p:cNvPr id="379" name="Google Shape;379;p7"/>
          <p:cNvSpPr txBox="1"/>
          <p:nvPr/>
        </p:nvSpPr>
        <p:spPr>
          <a:xfrm>
            <a:off x="882268" y="1147764"/>
            <a:ext cx="6730883" cy="361323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chemeClr val="accent6"/>
                </a:solidFill>
                <a:latin typeface="Arial"/>
                <a:ea typeface="Arial"/>
                <a:cs typeface="Arial"/>
                <a:sym typeface="Arial"/>
              </a:rPr>
              <a:t>Anhäufung von Schwachstellen</a:t>
            </a:r>
            <a:endParaRPr b="1" sz="2000">
              <a:solidFill>
                <a:schemeClr val="accent6"/>
              </a:solidFill>
              <a:latin typeface="Arial"/>
              <a:ea typeface="Arial"/>
              <a:cs typeface="Arial"/>
              <a:sym typeface="Arial"/>
            </a:endParaRPr>
          </a:p>
          <a:p>
            <a:pPr indent="0" lvl="0" marL="0" marR="0" rtl="0" algn="l">
              <a:spcBef>
                <a:spcPts val="1200"/>
              </a:spcBef>
              <a:spcAft>
                <a:spcPts val="0"/>
              </a:spcAft>
              <a:buNone/>
            </a:pPr>
            <a:r>
              <a:t/>
            </a:r>
            <a:endParaRPr b="1" sz="1000">
              <a:solidFill>
                <a:schemeClr val="accent6"/>
              </a:solidFill>
              <a:latin typeface="Arial"/>
              <a:ea typeface="Arial"/>
              <a:cs typeface="Arial"/>
              <a:sym typeface="Arial"/>
            </a:endParaRPr>
          </a:p>
          <a:p>
            <a:pPr indent="-190500" lvl="1" marL="180975" marR="0" rtl="0" algn="l">
              <a:lnSpc>
                <a:spcPct val="150000"/>
              </a:lnSpc>
              <a:spcBef>
                <a:spcPts val="450"/>
              </a:spcBef>
              <a:spcAft>
                <a:spcPts val="0"/>
              </a:spcAft>
              <a:buClr>
                <a:schemeClr val="accent6"/>
              </a:buClr>
              <a:buSzPts val="3000"/>
              <a:buFont typeface="Arial"/>
              <a:buChar char="•"/>
            </a:pPr>
            <a:r>
              <a:rPr b="1" i="0" lang="en-US" sz="2000" u="none" cap="none" strike="noStrike">
                <a:solidFill>
                  <a:schemeClr val="dk1"/>
                </a:solidFill>
                <a:latin typeface="Arial"/>
                <a:ea typeface="Arial"/>
                <a:cs typeface="Arial"/>
                <a:sym typeface="Arial"/>
              </a:rPr>
              <a:t>Prekäre Arbeitsplätze</a:t>
            </a:r>
            <a:r>
              <a:rPr b="0" i="0" lang="en-US" sz="2000" u="none" cap="none" strike="noStrike">
                <a:solidFill>
                  <a:srgbClr val="0F1115"/>
                </a:solidFill>
                <a:latin typeface="Arial"/>
                <a:ea typeface="Arial"/>
                <a:cs typeface="Arial"/>
                <a:sym typeface="Arial"/>
              </a:rPr>
              <a:t>: Niedrige Löhne, hohe Fluktuation, Unsicherheit.</a:t>
            </a:r>
            <a:endParaRPr/>
          </a:p>
          <a:p>
            <a:pPr indent="-190500" lvl="1" marL="180975" marR="0" rtl="0" algn="l">
              <a:lnSpc>
                <a:spcPct val="150000"/>
              </a:lnSpc>
              <a:spcBef>
                <a:spcPts val="450"/>
              </a:spcBef>
              <a:spcAft>
                <a:spcPts val="0"/>
              </a:spcAft>
              <a:buClr>
                <a:schemeClr val="accent6"/>
              </a:buClr>
              <a:buSzPts val="3000"/>
              <a:buFont typeface="Arial"/>
              <a:buChar char="•"/>
            </a:pPr>
            <a:r>
              <a:rPr b="1" i="0" lang="en-US" sz="2000" u="none" cap="none" strike="noStrike">
                <a:solidFill>
                  <a:schemeClr val="dk1"/>
                </a:solidFill>
                <a:latin typeface="Arial"/>
                <a:ea typeface="Arial"/>
                <a:cs typeface="Arial"/>
                <a:sym typeface="Arial"/>
              </a:rPr>
              <a:t>Hohes Arbeitslosigkeitsrisiko</a:t>
            </a:r>
            <a:r>
              <a:rPr b="0" i="0" lang="en-US" sz="2000" u="none" cap="none" strike="noStrike">
                <a:solidFill>
                  <a:srgbClr val="0F1115"/>
                </a:solidFill>
                <a:latin typeface="Arial"/>
                <a:ea typeface="Arial"/>
                <a:cs typeface="Arial"/>
                <a:sym typeface="Arial"/>
              </a:rPr>
              <a:t>: In Krisenzeiten als Erste entlassen (geringe Spezialisierung).</a:t>
            </a:r>
            <a:endParaRPr/>
          </a:p>
          <a:p>
            <a:pPr indent="-190500" lvl="1" marL="180975" marR="0" rtl="0" algn="l">
              <a:lnSpc>
                <a:spcPct val="150000"/>
              </a:lnSpc>
              <a:spcBef>
                <a:spcPts val="450"/>
              </a:spcBef>
              <a:spcAft>
                <a:spcPts val="0"/>
              </a:spcAft>
              <a:buClr>
                <a:schemeClr val="accent6"/>
              </a:buClr>
              <a:buSzPts val="3000"/>
              <a:buFont typeface="Arial"/>
              <a:buChar char="•"/>
            </a:pPr>
            <a:r>
              <a:rPr b="1" i="0" lang="en-US" sz="2000" u="none" cap="none" strike="noStrike">
                <a:solidFill>
                  <a:schemeClr val="dk1"/>
                </a:solidFill>
                <a:latin typeface="Arial"/>
                <a:ea typeface="Arial"/>
                <a:cs typeface="Arial"/>
                <a:sym typeface="Arial"/>
              </a:rPr>
              <a:t>Geringe Teilnahme an Weiterbildungen</a:t>
            </a:r>
            <a:r>
              <a:rPr b="0" i="0" lang="en-US" sz="2000" u="none" cap="none" strike="noStrike">
                <a:solidFill>
                  <a:srgbClr val="0F1115"/>
                </a:solidFill>
                <a:latin typeface="Arial"/>
                <a:ea typeface="Arial"/>
                <a:cs typeface="Arial"/>
                <a:sym typeface="Arial"/>
              </a:rPr>
              <a:t>: Weniger als 15 % haben Zugang zu kontinuierlicher Weiterbildung.</a:t>
            </a:r>
            <a:endParaRPr b="0" i="0" sz="2000" u="none" cap="none" strike="noStrike">
              <a:solidFill>
                <a:srgbClr val="0F1115"/>
              </a:solidFill>
              <a:latin typeface="Arial"/>
              <a:ea typeface="Arial"/>
              <a:cs typeface="Arial"/>
              <a:sym typeface="Arial"/>
            </a:endParaRPr>
          </a:p>
        </p:txBody>
      </p:sp>
      <p:pic>
        <p:nvPicPr>
          <p:cNvPr descr="Tres iconos grandes interconectados por flechas: (1) un contrato precario representado por un documento arrugado o roto, (2) un gráfico de desempleo en alza con una línea roja ascendente, y (3) una &quot;X&quot; roja sobre un libro de formación, todo sobre fondo neutro. La imagen transmite la relación entre empleo inestable, desempleo creciente y falta de formación." id="380" name="Google Shape;380;p7"/>
          <p:cNvPicPr preferRelativeResize="0"/>
          <p:nvPr/>
        </p:nvPicPr>
        <p:blipFill rotWithShape="1">
          <a:blip r:embed="rId3">
            <a:alphaModFix/>
          </a:blip>
          <a:srcRect b="0" l="0" r="0" t="0"/>
          <a:stretch/>
        </p:blipFill>
        <p:spPr>
          <a:xfrm>
            <a:off x="7633699" y="1481449"/>
            <a:ext cx="4457658" cy="2971772"/>
          </a:xfrm>
          <a:prstGeom prst="rect">
            <a:avLst/>
          </a:prstGeom>
          <a:noFill/>
          <a:ln>
            <a:noFill/>
          </a:ln>
        </p:spPr>
      </p:pic>
      <p:sp>
        <p:nvSpPr>
          <p:cNvPr id="381" name="Google Shape;381;p7"/>
          <p:cNvSpPr txBox="1"/>
          <p:nvPr/>
        </p:nvSpPr>
        <p:spPr>
          <a:xfrm>
            <a:off x="882268" y="4716952"/>
            <a:ext cx="9659017" cy="1022780"/>
          </a:xfrm>
          <a:prstGeom prst="rect">
            <a:avLst/>
          </a:prstGeom>
          <a:noFill/>
          <a:ln>
            <a:noFill/>
          </a:ln>
        </p:spPr>
        <p:txBody>
          <a:bodyPr anchorCtr="0" anchor="t" bIns="45700" lIns="91425" spcFirstLastPara="1" rIns="91425" wrap="square" tIns="45700">
            <a:spAutoFit/>
          </a:bodyPr>
          <a:lstStyle/>
          <a:p>
            <a:pPr indent="-190500" lvl="1" marL="180975" marR="0" rtl="0" algn="l">
              <a:lnSpc>
                <a:spcPct val="150000"/>
              </a:lnSpc>
              <a:spcBef>
                <a:spcPts val="0"/>
              </a:spcBef>
              <a:spcAft>
                <a:spcPts val="0"/>
              </a:spcAft>
              <a:buClr>
                <a:schemeClr val="accent6"/>
              </a:buClr>
              <a:buSzPts val="3000"/>
              <a:buFont typeface="Arial"/>
              <a:buChar char="•"/>
            </a:pPr>
            <a:r>
              <a:rPr b="1" i="0" lang="en-US" sz="2000" u="none" cap="none" strike="noStrike">
                <a:solidFill>
                  <a:schemeClr val="dk1"/>
                </a:solidFill>
                <a:latin typeface="Arial"/>
                <a:ea typeface="Arial"/>
                <a:cs typeface="Arial"/>
                <a:sym typeface="Arial"/>
              </a:rPr>
              <a:t>Technologischer Wandel</a:t>
            </a:r>
            <a:r>
              <a:rPr b="0" i="0" lang="en-US" sz="2000" u="none" cap="none" strike="noStrike">
                <a:solidFill>
                  <a:srgbClr val="0F1115"/>
                </a:solidFill>
                <a:latin typeface="Arial"/>
                <a:ea typeface="Arial"/>
                <a:cs typeface="Arial"/>
                <a:sym typeface="Arial"/>
              </a:rPr>
              <a:t>: Digitalisierung, KI, Automatisierung.</a:t>
            </a:r>
            <a:endParaRPr/>
          </a:p>
          <a:p>
            <a:pPr indent="-190500" lvl="1" marL="180975" marR="0" rtl="0" algn="l">
              <a:lnSpc>
                <a:spcPct val="150000"/>
              </a:lnSpc>
              <a:spcBef>
                <a:spcPts val="450"/>
              </a:spcBef>
              <a:spcAft>
                <a:spcPts val="0"/>
              </a:spcAft>
              <a:buClr>
                <a:schemeClr val="accent6"/>
              </a:buClr>
              <a:buSzPts val="3000"/>
              <a:buFont typeface="Arial"/>
              <a:buChar char="•"/>
            </a:pPr>
            <a:r>
              <a:rPr b="1" i="0" lang="en-US" sz="2000" u="none" cap="none" strike="noStrike">
                <a:solidFill>
                  <a:schemeClr val="dk1"/>
                </a:solidFill>
                <a:latin typeface="Arial"/>
                <a:ea typeface="Arial"/>
                <a:cs typeface="Arial"/>
                <a:sym typeface="Arial"/>
              </a:rPr>
              <a:t>Routine- und körperliche Tätigkeiten </a:t>
            </a:r>
            <a:r>
              <a:rPr b="0" i="0" lang="en-US" sz="2000" u="none" cap="none" strike="noStrike">
                <a:solidFill>
                  <a:srgbClr val="0F1115"/>
                </a:solidFill>
                <a:latin typeface="Arial"/>
                <a:ea typeface="Arial"/>
                <a:cs typeface="Arial"/>
                <a:sym typeface="Arial"/>
              </a:rPr>
              <a:t>lassen sich am besten automatisieren.</a:t>
            </a:r>
            <a:endParaRPr b="0" i="0" sz="2000" u="none" cap="none" strike="noStrike">
              <a:solidFill>
                <a:srgbClr val="0F1115"/>
              </a:solidFill>
              <a:latin typeface="Arial"/>
              <a:ea typeface="Arial"/>
              <a:cs typeface="Arial"/>
              <a:sym typeface="Arial"/>
            </a:endParaRPr>
          </a:p>
        </p:txBody>
      </p:sp>
      <p:sp>
        <p:nvSpPr>
          <p:cNvPr id="382" name="Google Shape;382;p7"/>
          <p:cNvSpPr/>
          <p:nvPr/>
        </p:nvSpPr>
        <p:spPr>
          <a:xfrm>
            <a:off x="5397894" y="5785469"/>
            <a:ext cx="518052" cy="560876"/>
          </a:xfrm>
          <a:prstGeom prst="downArrow">
            <a:avLst>
              <a:gd fmla="val 50000" name="adj1"/>
              <a:gd fmla="val 50000" name="adj2"/>
            </a:avLst>
          </a:prstGeom>
          <a:solidFill>
            <a:schemeClr val="accent1"/>
          </a:solidFill>
          <a:ln cap="flat" cmpd="sng" w="12700">
            <a:solidFill>
              <a:srgbClr val="6B2E0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83" name="Google Shape;383;p7"/>
          <p:cNvSpPr txBox="1"/>
          <p:nvPr/>
        </p:nvSpPr>
        <p:spPr>
          <a:xfrm>
            <a:off x="2803911" y="6392083"/>
            <a:ext cx="5815730"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600">
                <a:solidFill>
                  <a:schemeClr val="accent6"/>
                </a:solidFill>
                <a:latin typeface="Arial"/>
                <a:ea typeface="Arial"/>
                <a:cs typeface="Arial"/>
                <a:sym typeface="Arial"/>
              </a:rPr>
              <a:t>Hohes Risiko: </a:t>
            </a:r>
            <a:r>
              <a:rPr b="1" lang="en-US" sz="1600">
                <a:solidFill>
                  <a:srgbClr val="0F1115"/>
                </a:solidFill>
                <a:latin typeface="Arial"/>
                <a:ea typeface="Arial"/>
                <a:cs typeface="Arial"/>
                <a:sym typeface="Arial"/>
              </a:rPr>
              <a:t>Dauerhafte Ausgrenzung vom Arbeitsmarkt</a:t>
            </a:r>
            <a:endParaRPr b="1" sz="1600">
              <a:solidFill>
                <a:schemeClr val="dk1"/>
              </a:solidFill>
              <a:latin typeface="Calibri"/>
              <a:ea typeface="Calibri"/>
              <a:cs typeface="Calibri"/>
              <a:sym typeface="Calibri"/>
            </a:endParaRPr>
          </a:p>
        </p:txBody>
      </p:sp>
      <p:sp>
        <p:nvSpPr>
          <p:cNvPr id="384" name="Google Shape;384;p7"/>
          <p:cNvSpPr txBox="1"/>
          <p:nvPr/>
        </p:nvSpPr>
        <p:spPr>
          <a:xfrm>
            <a:off x="1425677" y="67951"/>
            <a:ext cx="10766323" cy="649804"/>
          </a:xfrm>
          <a:prstGeom prst="rect">
            <a:avLst/>
          </a:prstGeom>
          <a:solidFill>
            <a:schemeClr val="accent6"/>
          </a:solid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chemeClr val="lt1"/>
              </a:buClr>
              <a:buSzPts val="2000"/>
              <a:buFont typeface="Arial"/>
              <a:buNone/>
            </a:pPr>
            <a:r>
              <a:rPr b="1" lang="en-US" sz="2000">
                <a:solidFill>
                  <a:schemeClr val="lt1"/>
                </a:solidFill>
                <a:latin typeface="Arial"/>
                <a:ea typeface="Arial"/>
                <a:cs typeface="Arial"/>
                <a:sym typeface="Arial"/>
              </a:rPr>
              <a:t>DAS UNSICHTBARE POTENZIAL: TALENTE NEU ERFINDEN </a:t>
            </a:r>
            <a:endParaRPr/>
          </a:p>
          <a:p>
            <a:pPr indent="0" lvl="0" marL="0" marR="0" rtl="0" algn="r">
              <a:lnSpc>
                <a:spcPct val="90000"/>
              </a:lnSpc>
              <a:spcBef>
                <a:spcPts val="0"/>
              </a:spcBef>
              <a:spcAft>
                <a:spcPts val="0"/>
              </a:spcAft>
              <a:buClr>
                <a:schemeClr val="lt1"/>
              </a:buClr>
              <a:buSzPts val="2000"/>
              <a:buFont typeface="Arial"/>
              <a:buNone/>
            </a:pPr>
            <a:r>
              <a:rPr b="1" lang="en-US" sz="2000">
                <a:solidFill>
                  <a:schemeClr val="lt1"/>
                </a:solidFill>
                <a:latin typeface="Arial"/>
                <a:ea typeface="Arial"/>
                <a:cs typeface="Arial"/>
                <a:sym typeface="Arial"/>
              </a:rPr>
              <a:t>SITUATION UND HERAUSFORDERUNGEN</a:t>
            </a:r>
            <a:endParaRPr b="1" sz="2000">
              <a:solidFill>
                <a:schemeClr val="lt1"/>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9" name="Shape 389"/>
        <p:cNvGrpSpPr/>
        <p:nvPr/>
      </p:nvGrpSpPr>
      <p:grpSpPr>
        <a:xfrm>
          <a:off x="0" y="0"/>
          <a:ext cx="0" cy="0"/>
          <a:chOff x="0" y="0"/>
          <a:chExt cx="0" cy="0"/>
        </a:xfrm>
      </p:grpSpPr>
      <p:sp>
        <p:nvSpPr>
          <p:cNvPr id="390" name="Google Shape;390;p8"/>
          <p:cNvSpPr txBox="1"/>
          <p:nvPr/>
        </p:nvSpPr>
        <p:spPr>
          <a:xfrm>
            <a:off x="737419" y="1004262"/>
            <a:ext cx="10717161" cy="116955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3200">
                <a:solidFill>
                  <a:schemeClr val="accent6"/>
                </a:solidFill>
                <a:latin typeface="Arial"/>
                <a:ea typeface="Arial"/>
                <a:cs typeface="Arial"/>
                <a:sym typeface="Arial"/>
              </a:rPr>
              <a:t>DAS PARADOX</a:t>
            </a:r>
            <a:endParaRPr/>
          </a:p>
          <a:p>
            <a:pPr indent="0" lvl="0" marL="0" marR="0" rtl="0" algn="l">
              <a:spcBef>
                <a:spcPts val="0"/>
              </a:spcBef>
              <a:spcAft>
                <a:spcPts val="0"/>
              </a:spcAft>
              <a:buNone/>
            </a:pPr>
            <a:br>
              <a:rPr lang="en-US" sz="1800">
                <a:solidFill>
                  <a:schemeClr val="dk1"/>
                </a:solidFill>
                <a:latin typeface="Calibri"/>
                <a:ea typeface="Calibri"/>
                <a:cs typeface="Calibri"/>
                <a:sym typeface="Calibri"/>
              </a:rPr>
            </a:br>
            <a:r>
              <a:rPr lang="en-US" sz="2000">
                <a:solidFill>
                  <a:srgbClr val="0F1115"/>
                </a:solidFill>
                <a:latin typeface="Arial"/>
                <a:ea typeface="Arial"/>
                <a:cs typeface="Arial"/>
                <a:sym typeface="Arial"/>
              </a:rPr>
              <a:t>Die Gruppe, die ihre Fähigkeiten am dringendsten verbessern muss, ist jene, die </a:t>
            </a:r>
            <a:r>
              <a:rPr b="1" lang="en-US" sz="2000">
                <a:solidFill>
                  <a:schemeClr val="accent6"/>
                </a:solidFill>
                <a:latin typeface="Arial"/>
                <a:ea typeface="Arial"/>
                <a:cs typeface="Arial"/>
                <a:sym typeface="Arial"/>
              </a:rPr>
              <a:t>am wenigsten Zugang </a:t>
            </a:r>
            <a:r>
              <a:rPr lang="en-US" sz="2000">
                <a:solidFill>
                  <a:srgbClr val="0F1115"/>
                </a:solidFill>
                <a:latin typeface="Arial"/>
                <a:ea typeface="Arial"/>
                <a:cs typeface="Arial"/>
                <a:sym typeface="Arial"/>
              </a:rPr>
              <a:t>dazu hat...</a:t>
            </a:r>
            <a:endParaRPr sz="2000">
              <a:solidFill>
                <a:srgbClr val="0F1115"/>
              </a:solidFill>
              <a:latin typeface="Arial"/>
              <a:ea typeface="Arial"/>
              <a:cs typeface="Arial"/>
              <a:sym typeface="Arial"/>
            </a:endParaRPr>
          </a:p>
        </p:txBody>
      </p:sp>
      <p:sp>
        <p:nvSpPr>
          <p:cNvPr id="391" name="Google Shape;391;p8"/>
          <p:cNvSpPr txBox="1"/>
          <p:nvPr/>
        </p:nvSpPr>
        <p:spPr>
          <a:xfrm>
            <a:off x="1425677" y="67951"/>
            <a:ext cx="10766323" cy="649804"/>
          </a:xfrm>
          <a:prstGeom prst="rect">
            <a:avLst/>
          </a:prstGeom>
          <a:solidFill>
            <a:schemeClr val="accent6"/>
          </a:solid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chemeClr val="lt1"/>
              </a:buClr>
              <a:buSzPts val="2000"/>
              <a:buFont typeface="Arial"/>
              <a:buNone/>
            </a:pPr>
            <a:r>
              <a:rPr b="1" lang="en-US" sz="2000">
                <a:solidFill>
                  <a:schemeClr val="lt1"/>
                </a:solidFill>
                <a:latin typeface="Arial"/>
                <a:ea typeface="Arial"/>
                <a:cs typeface="Arial"/>
                <a:sym typeface="Arial"/>
              </a:rPr>
              <a:t>DAS UNSICHTBARE POTENZIAL: TALENTE NEU ENTDECKEN </a:t>
            </a:r>
            <a:endParaRPr/>
          </a:p>
          <a:p>
            <a:pPr indent="0" lvl="0" marL="0" marR="0" rtl="0" algn="r">
              <a:lnSpc>
                <a:spcPct val="90000"/>
              </a:lnSpc>
              <a:spcBef>
                <a:spcPts val="0"/>
              </a:spcBef>
              <a:spcAft>
                <a:spcPts val="0"/>
              </a:spcAft>
              <a:buClr>
                <a:schemeClr val="lt1"/>
              </a:buClr>
              <a:buSzPts val="2000"/>
              <a:buFont typeface="Arial"/>
              <a:buNone/>
            </a:pPr>
            <a:r>
              <a:rPr b="1" lang="en-US" sz="2000">
                <a:solidFill>
                  <a:schemeClr val="lt1"/>
                </a:solidFill>
                <a:latin typeface="Arial"/>
                <a:ea typeface="Arial"/>
                <a:cs typeface="Arial"/>
                <a:sym typeface="Arial"/>
              </a:rPr>
              <a:t>SITUATION UND HERAUSFORDERUNGEN</a:t>
            </a:r>
            <a:endParaRPr b="1" sz="2000">
              <a:solidFill>
                <a:schemeClr val="lt1"/>
              </a:solidFill>
              <a:latin typeface="Arial"/>
              <a:ea typeface="Arial"/>
              <a:cs typeface="Arial"/>
              <a:sym typeface="Arial"/>
            </a:endParaRPr>
          </a:p>
        </p:txBody>
      </p:sp>
      <p:pic>
        <p:nvPicPr>
          <p:cNvPr id="392" name="Google Shape;392;p8"/>
          <p:cNvPicPr preferRelativeResize="0"/>
          <p:nvPr/>
        </p:nvPicPr>
        <p:blipFill rotWithShape="1">
          <a:blip r:embed="rId3">
            <a:alphaModFix/>
          </a:blip>
          <a:srcRect b="0" l="0" r="0" t="0"/>
          <a:stretch/>
        </p:blipFill>
        <p:spPr>
          <a:xfrm>
            <a:off x="3227131" y="2655527"/>
            <a:ext cx="5737737" cy="3825158"/>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7" name="Shape 397"/>
        <p:cNvGrpSpPr/>
        <p:nvPr/>
      </p:nvGrpSpPr>
      <p:grpSpPr>
        <a:xfrm>
          <a:off x="0" y="0"/>
          <a:ext cx="0" cy="0"/>
          <a:chOff x="0" y="0"/>
          <a:chExt cx="0" cy="0"/>
        </a:xfrm>
      </p:grpSpPr>
      <p:sp>
        <p:nvSpPr>
          <p:cNvPr id="398" name="Google Shape;398;p9"/>
          <p:cNvSpPr txBox="1"/>
          <p:nvPr/>
        </p:nvSpPr>
        <p:spPr>
          <a:xfrm>
            <a:off x="941866" y="1991840"/>
            <a:ext cx="10655774" cy="401590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3200">
                <a:solidFill>
                  <a:schemeClr val="accent6"/>
                </a:solidFill>
                <a:latin typeface="Arial"/>
                <a:ea typeface="Arial"/>
                <a:cs typeface="Arial"/>
                <a:sym typeface="Arial"/>
              </a:rPr>
              <a:t>Warum werden sie nicht geschult?</a:t>
            </a:r>
            <a:endParaRPr/>
          </a:p>
          <a:p>
            <a:pPr indent="0" lvl="0" marL="0" marR="0" rtl="0" algn="l">
              <a:spcBef>
                <a:spcPts val="1200"/>
              </a:spcBef>
              <a:spcAft>
                <a:spcPts val="0"/>
              </a:spcAft>
              <a:buNone/>
            </a:pPr>
            <a:r>
              <a:t/>
            </a:r>
            <a:endParaRPr b="0" i="0" sz="2000">
              <a:solidFill>
                <a:srgbClr val="0F1115"/>
              </a:solidFill>
              <a:latin typeface="Arial"/>
              <a:ea typeface="Arial"/>
              <a:cs typeface="Arial"/>
              <a:sym typeface="Arial"/>
            </a:endParaRPr>
          </a:p>
          <a:p>
            <a:pPr indent="-190500" lvl="1" marL="180975" marR="0" rtl="0" algn="l">
              <a:lnSpc>
                <a:spcPct val="150000"/>
              </a:lnSpc>
              <a:spcBef>
                <a:spcPts val="450"/>
              </a:spcBef>
              <a:spcAft>
                <a:spcPts val="0"/>
              </a:spcAft>
              <a:buClr>
                <a:schemeClr val="accent6"/>
              </a:buClr>
              <a:buSzPts val="3000"/>
              <a:buFont typeface="Arial"/>
              <a:buChar char="•"/>
            </a:pPr>
            <a:r>
              <a:rPr b="1" i="0" lang="en-US" sz="2000" u="none" cap="none" strike="noStrike">
                <a:solidFill>
                  <a:schemeClr val="dk1"/>
                </a:solidFill>
                <a:latin typeface="Arial"/>
                <a:ea typeface="Arial"/>
                <a:cs typeface="Arial"/>
                <a:sym typeface="Arial"/>
              </a:rPr>
              <a:t>Fehlendes Angebot</a:t>
            </a:r>
            <a:r>
              <a:rPr b="0" i="0" lang="en-US" sz="2000" u="none" cap="none" strike="noStrike">
                <a:solidFill>
                  <a:srgbClr val="0F1115"/>
                </a:solidFill>
                <a:latin typeface="Arial"/>
                <a:ea typeface="Arial"/>
                <a:cs typeface="Arial"/>
                <a:sym typeface="Arial"/>
              </a:rPr>
              <a:t>: Viele Arbeitgeber:innen bieten keine betriebsinternen Schulungen an.</a:t>
            </a:r>
            <a:endParaRPr/>
          </a:p>
          <a:p>
            <a:pPr indent="-190500" lvl="1" marL="180975" marR="0" rtl="0" algn="l">
              <a:lnSpc>
                <a:spcPct val="150000"/>
              </a:lnSpc>
              <a:spcBef>
                <a:spcPts val="450"/>
              </a:spcBef>
              <a:spcAft>
                <a:spcPts val="0"/>
              </a:spcAft>
              <a:buClr>
                <a:schemeClr val="accent6"/>
              </a:buClr>
              <a:buSzPts val="3000"/>
              <a:buFont typeface="Arial"/>
              <a:buChar char="•"/>
            </a:pPr>
            <a:r>
              <a:rPr b="1" i="0" lang="en-US" sz="2000" u="none" cap="none" strike="noStrike">
                <a:solidFill>
                  <a:schemeClr val="dk1"/>
                </a:solidFill>
                <a:latin typeface="Arial"/>
                <a:ea typeface="Arial"/>
                <a:cs typeface="Arial"/>
                <a:sym typeface="Arial"/>
              </a:rPr>
              <a:t>Zeit- und Energiemangel</a:t>
            </a:r>
            <a:r>
              <a:rPr b="0" i="0" lang="en-US" sz="2000" u="none" cap="none" strike="noStrike">
                <a:solidFill>
                  <a:srgbClr val="0F1115"/>
                </a:solidFill>
                <a:latin typeface="Arial"/>
                <a:ea typeface="Arial"/>
                <a:cs typeface="Arial"/>
                <a:sym typeface="Arial"/>
              </a:rPr>
              <a:t>: Lange Arbeitszeiten, körperliche Arbeit, Work-Life-Balance.</a:t>
            </a:r>
            <a:endParaRPr/>
          </a:p>
          <a:p>
            <a:pPr indent="-190500" lvl="1" marL="180975" marR="0" rtl="0" algn="l">
              <a:lnSpc>
                <a:spcPct val="150000"/>
              </a:lnSpc>
              <a:spcBef>
                <a:spcPts val="450"/>
              </a:spcBef>
              <a:spcAft>
                <a:spcPts val="0"/>
              </a:spcAft>
              <a:buClr>
                <a:schemeClr val="accent6"/>
              </a:buClr>
              <a:buSzPts val="3000"/>
              <a:buFont typeface="Arial"/>
              <a:buChar char="•"/>
            </a:pPr>
            <a:r>
              <a:rPr b="1" i="0" lang="en-US" sz="2000" u="none" cap="none" strike="noStrike">
                <a:solidFill>
                  <a:schemeClr val="dk1"/>
                </a:solidFill>
                <a:latin typeface="Arial"/>
                <a:ea typeface="Arial"/>
                <a:cs typeface="Arial"/>
                <a:sym typeface="Arial"/>
              </a:rPr>
              <a:t>Geringe Motivation</a:t>
            </a:r>
            <a:r>
              <a:rPr b="0" i="0" lang="en-US" sz="2000" u="none" cap="none" strike="noStrike">
                <a:solidFill>
                  <a:srgbClr val="0F1115"/>
                </a:solidFill>
                <a:latin typeface="Arial"/>
                <a:ea typeface="Arial"/>
                <a:cs typeface="Arial"/>
                <a:sym typeface="Arial"/>
              </a:rPr>
              <a:t>: Misstrauen, Angst vor dem Scheitern, gering qualifizierte Arbeitnehmer:innen sehen keinen Nutzen darin.</a:t>
            </a:r>
            <a:endParaRPr/>
          </a:p>
          <a:p>
            <a:pPr indent="-190500" lvl="1" marL="180975" marR="0" rtl="0" algn="l">
              <a:lnSpc>
                <a:spcPct val="150000"/>
              </a:lnSpc>
              <a:spcBef>
                <a:spcPts val="450"/>
              </a:spcBef>
              <a:spcAft>
                <a:spcPts val="0"/>
              </a:spcAft>
              <a:buClr>
                <a:schemeClr val="accent6"/>
              </a:buClr>
              <a:buSzPts val="3000"/>
              <a:buFont typeface="Arial"/>
              <a:buChar char="•"/>
            </a:pPr>
            <a:r>
              <a:rPr b="1" i="0" lang="en-US" sz="2000" u="none" cap="none" strike="noStrike">
                <a:solidFill>
                  <a:schemeClr val="dk1"/>
                </a:solidFill>
                <a:latin typeface="Arial"/>
                <a:ea typeface="Arial"/>
                <a:cs typeface="Arial"/>
                <a:sym typeface="Arial"/>
              </a:rPr>
              <a:t>Mangelndes Wissen</a:t>
            </a:r>
            <a:r>
              <a:rPr b="0" i="0" lang="en-US" sz="2000" u="none" cap="none" strike="noStrike">
                <a:solidFill>
                  <a:srgbClr val="0F1115"/>
                </a:solidFill>
                <a:latin typeface="Arial"/>
                <a:ea typeface="Arial"/>
                <a:cs typeface="Arial"/>
                <a:sym typeface="Arial"/>
              </a:rPr>
              <a:t>: Sie wissen nicht, was es gibt, wo es zu finden ist und wie sie darauf zugreifen können.</a:t>
            </a:r>
            <a:endParaRPr b="0" i="0" sz="2000" u="none" cap="none" strike="noStrike">
              <a:solidFill>
                <a:srgbClr val="0F1115"/>
              </a:solidFill>
              <a:latin typeface="Arial"/>
              <a:ea typeface="Arial"/>
              <a:cs typeface="Arial"/>
              <a:sym typeface="Arial"/>
            </a:endParaRPr>
          </a:p>
        </p:txBody>
      </p:sp>
      <p:sp>
        <p:nvSpPr>
          <p:cNvPr id="399" name="Google Shape;399;p9"/>
          <p:cNvSpPr txBox="1"/>
          <p:nvPr/>
        </p:nvSpPr>
        <p:spPr>
          <a:xfrm>
            <a:off x="1425677" y="67951"/>
            <a:ext cx="10766323" cy="649804"/>
          </a:xfrm>
          <a:prstGeom prst="rect">
            <a:avLst/>
          </a:prstGeom>
          <a:solidFill>
            <a:schemeClr val="accent6"/>
          </a:solid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chemeClr val="lt1"/>
              </a:buClr>
              <a:buSzPts val="2000"/>
              <a:buFont typeface="Arial"/>
              <a:buNone/>
            </a:pPr>
            <a:r>
              <a:rPr b="1" lang="en-US" sz="2000">
                <a:solidFill>
                  <a:schemeClr val="lt1"/>
                </a:solidFill>
                <a:latin typeface="Arial"/>
                <a:ea typeface="Arial"/>
                <a:cs typeface="Arial"/>
                <a:sym typeface="Arial"/>
              </a:rPr>
              <a:t>DAS UNSICHTBARE POTENZIAL: TALENTE NEU ENTDECKEN </a:t>
            </a:r>
            <a:endParaRPr/>
          </a:p>
          <a:p>
            <a:pPr indent="0" lvl="0" marL="0" marR="0" rtl="0" algn="r">
              <a:lnSpc>
                <a:spcPct val="90000"/>
              </a:lnSpc>
              <a:spcBef>
                <a:spcPts val="0"/>
              </a:spcBef>
              <a:spcAft>
                <a:spcPts val="0"/>
              </a:spcAft>
              <a:buClr>
                <a:schemeClr val="lt1"/>
              </a:buClr>
              <a:buSzPts val="2000"/>
              <a:buFont typeface="Arial"/>
              <a:buNone/>
            </a:pPr>
            <a:r>
              <a:rPr b="1" lang="en-US" sz="2000">
                <a:solidFill>
                  <a:schemeClr val="lt1"/>
                </a:solidFill>
                <a:latin typeface="Arial"/>
                <a:ea typeface="Arial"/>
                <a:cs typeface="Arial"/>
                <a:sym typeface="Arial"/>
              </a:rPr>
              <a:t>SITUATION UND HERAUSFORDERUNGEN</a:t>
            </a:r>
            <a:endParaRPr b="1" sz="2000">
              <a:solidFill>
                <a:schemeClr val="lt1"/>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4" name="Shape 404"/>
        <p:cNvGrpSpPr/>
        <p:nvPr/>
      </p:nvGrpSpPr>
      <p:grpSpPr>
        <a:xfrm>
          <a:off x="0" y="0"/>
          <a:ext cx="0" cy="0"/>
          <a:chOff x="0" y="0"/>
          <a:chExt cx="0" cy="0"/>
        </a:xfrm>
      </p:grpSpPr>
      <p:sp>
        <p:nvSpPr>
          <p:cNvPr id="405" name="Google Shape;405;p10"/>
          <p:cNvSpPr txBox="1"/>
          <p:nvPr/>
        </p:nvSpPr>
        <p:spPr>
          <a:xfrm>
            <a:off x="545332" y="2817450"/>
            <a:ext cx="6801134" cy="218521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rgbClr val="0F1115"/>
                </a:solidFill>
                <a:latin typeface="Arial"/>
                <a:ea typeface="Arial"/>
                <a:cs typeface="Arial"/>
                <a:sym typeface="Arial"/>
              </a:rPr>
              <a:t>Die Frage lautet nicht: „Warum werden sie nicht ausgebildet?“</a:t>
            </a:r>
            <a:endParaRPr b="1" sz="2000">
              <a:solidFill>
                <a:srgbClr val="0F1115"/>
              </a:solidFill>
              <a:latin typeface="Arial"/>
              <a:ea typeface="Arial"/>
              <a:cs typeface="Arial"/>
              <a:sym typeface="Arial"/>
            </a:endParaRPr>
          </a:p>
          <a:p>
            <a:pPr indent="0" lvl="0" marL="0" marR="0" rtl="0" algn="l">
              <a:spcBef>
                <a:spcPts val="0"/>
              </a:spcBef>
              <a:spcAft>
                <a:spcPts val="0"/>
              </a:spcAft>
              <a:buNone/>
            </a:pPr>
            <a:br>
              <a:rPr lang="en-US" sz="2000">
                <a:solidFill>
                  <a:schemeClr val="dk1"/>
                </a:solidFill>
                <a:latin typeface="Arial"/>
                <a:ea typeface="Arial"/>
                <a:cs typeface="Arial"/>
                <a:sym typeface="Arial"/>
              </a:rPr>
            </a:br>
            <a:r>
              <a:rPr b="1" lang="en-US" sz="2000">
                <a:solidFill>
                  <a:srgbClr val="0F1115"/>
                </a:solidFill>
                <a:latin typeface="Arial"/>
                <a:ea typeface="Arial"/>
                <a:cs typeface="Arial"/>
                <a:sym typeface="Arial"/>
              </a:rPr>
              <a:t>Die Frage lautet</a:t>
            </a:r>
            <a:r>
              <a:rPr b="1" i="0" lang="en-US" sz="2000">
                <a:solidFill>
                  <a:srgbClr val="0F1115"/>
                </a:solidFill>
                <a:latin typeface="Arial"/>
                <a:ea typeface="Arial"/>
                <a:cs typeface="Arial"/>
                <a:sym typeface="Arial"/>
              </a:rPr>
              <a:t>:</a:t>
            </a:r>
            <a:endParaRPr/>
          </a:p>
          <a:p>
            <a:pPr indent="0" lvl="0" marL="0" marR="0" rtl="0" algn="l">
              <a:spcBef>
                <a:spcPts val="0"/>
              </a:spcBef>
              <a:spcAft>
                <a:spcPts val="0"/>
              </a:spcAft>
              <a:buNone/>
            </a:pPr>
            <a:br>
              <a:rPr lang="en-US" sz="2000">
                <a:solidFill>
                  <a:schemeClr val="dk1"/>
                </a:solidFill>
                <a:latin typeface="Arial"/>
                <a:ea typeface="Arial"/>
                <a:cs typeface="Arial"/>
                <a:sym typeface="Arial"/>
              </a:rPr>
            </a:br>
            <a:r>
              <a:rPr b="1" lang="en-US" sz="2800">
                <a:solidFill>
                  <a:srgbClr val="0F1115"/>
                </a:solidFill>
                <a:latin typeface="Arial"/>
                <a:ea typeface="Arial"/>
                <a:cs typeface="Arial"/>
                <a:sym typeface="Arial"/>
              </a:rPr>
              <a:t>Was machen wir falsch, sodass sie </a:t>
            </a:r>
            <a:r>
              <a:rPr b="1" lang="en-US" sz="2800">
                <a:solidFill>
                  <a:schemeClr val="accent6"/>
                </a:solidFill>
                <a:latin typeface="Arial"/>
                <a:ea typeface="Arial"/>
                <a:cs typeface="Arial"/>
                <a:sym typeface="Arial"/>
              </a:rPr>
              <a:t>nicht </a:t>
            </a:r>
            <a:r>
              <a:rPr b="1" lang="en-US" sz="2800">
                <a:solidFill>
                  <a:srgbClr val="0F1115"/>
                </a:solidFill>
                <a:latin typeface="Arial"/>
                <a:ea typeface="Arial"/>
                <a:cs typeface="Arial"/>
                <a:sym typeface="Arial"/>
              </a:rPr>
              <a:t>ausgebildet</a:t>
            </a:r>
            <a:r>
              <a:rPr b="1" lang="en-US" sz="2800">
                <a:solidFill>
                  <a:schemeClr val="accent6"/>
                </a:solidFill>
                <a:latin typeface="Arial"/>
                <a:ea typeface="Arial"/>
                <a:cs typeface="Arial"/>
                <a:sym typeface="Arial"/>
              </a:rPr>
              <a:t> werden können</a:t>
            </a:r>
            <a:r>
              <a:rPr b="1" lang="en-US" sz="2800">
                <a:solidFill>
                  <a:srgbClr val="0F1115"/>
                </a:solidFill>
                <a:latin typeface="Arial"/>
                <a:ea typeface="Arial"/>
                <a:cs typeface="Arial"/>
                <a:sym typeface="Arial"/>
              </a:rPr>
              <a:t>?</a:t>
            </a:r>
            <a:endParaRPr b="1" sz="2800">
              <a:solidFill>
                <a:srgbClr val="0F1115"/>
              </a:solidFill>
              <a:latin typeface="Arial"/>
              <a:ea typeface="Arial"/>
              <a:cs typeface="Arial"/>
              <a:sym typeface="Arial"/>
            </a:endParaRPr>
          </a:p>
        </p:txBody>
      </p:sp>
      <p:sp>
        <p:nvSpPr>
          <p:cNvPr id="406" name="Google Shape;406;p10"/>
          <p:cNvSpPr txBox="1"/>
          <p:nvPr/>
        </p:nvSpPr>
        <p:spPr>
          <a:xfrm>
            <a:off x="1425677" y="67951"/>
            <a:ext cx="10766323" cy="649804"/>
          </a:xfrm>
          <a:prstGeom prst="rect">
            <a:avLst/>
          </a:prstGeom>
          <a:solidFill>
            <a:schemeClr val="accent6"/>
          </a:solid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chemeClr val="lt1"/>
              </a:buClr>
              <a:buSzPts val="2000"/>
              <a:buFont typeface="Arial"/>
              <a:buNone/>
            </a:pPr>
            <a:r>
              <a:rPr b="1" lang="en-US" sz="2000">
                <a:solidFill>
                  <a:schemeClr val="lt1"/>
                </a:solidFill>
                <a:latin typeface="Arial"/>
                <a:ea typeface="Arial"/>
                <a:cs typeface="Arial"/>
                <a:sym typeface="Arial"/>
              </a:rPr>
              <a:t>DAS UNSICHTBARE POTENZIAL: TALENTE NEU ERFINDEN </a:t>
            </a:r>
            <a:endParaRPr/>
          </a:p>
          <a:p>
            <a:pPr indent="0" lvl="0" marL="0" marR="0" rtl="0" algn="r">
              <a:lnSpc>
                <a:spcPct val="90000"/>
              </a:lnSpc>
              <a:spcBef>
                <a:spcPts val="0"/>
              </a:spcBef>
              <a:spcAft>
                <a:spcPts val="0"/>
              </a:spcAft>
              <a:buClr>
                <a:schemeClr val="lt1"/>
              </a:buClr>
              <a:buSzPts val="2000"/>
              <a:buFont typeface="Arial"/>
              <a:buNone/>
            </a:pPr>
            <a:r>
              <a:rPr b="1" lang="en-US" sz="2000">
                <a:solidFill>
                  <a:schemeClr val="lt1"/>
                </a:solidFill>
                <a:latin typeface="Arial"/>
                <a:ea typeface="Arial"/>
                <a:cs typeface="Arial"/>
                <a:sym typeface="Arial"/>
              </a:rPr>
              <a:t>SITUATION UND HERAUSFORDERUNGEN</a:t>
            </a:r>
            <a:endParaRPr b="1" sz="2000">
              <a:solidFill>
                <a:schemeClr val="lt1"/>
              </a:solidFill>
              <a:latin typeface="Arial"/>
              <a:ea typeface="Arial"/>
              <a:cs typeface="Arial"/>
              <a:sym typeface="Arial"/>
            </a:endParaRPr>
          </a:p>
        </p:txBody>
      </p:sp>
      <p:sp>
        <p:nvSpPr>
          <p:cNvPr id="407" name="Google Shape;407;p10"/>
          <p:cNvSpPr txBox="1"/>
          <p:nvPr/>
        </p:nvSpPr>
        <p:spPr>
          <a:xfrm>
            <a:off x="6905670" y="1208871"/>
            <a:ext cx="5148427" cy="400110"/>
          </a:xfrm>
          <a:prstGeom prst="rect">
            <a:avLst/>
          </a:prstGeom>
          <a:noFill/>
          <a:ln cap="flat" cmpd="sng" w="12700">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chemeClr val="accent6"/>
                </a:solidFill>
                <a:latin typeface="Arial"/>
                <a:ea typeface="Arial"/>
                <a:cs typeface="Arial"/>
                <a:sym typeface="Arial"/>
              </a:rPr>
              <a:t>Ein Teufelskreis, der Ungleichheit schürt</a:t>
            </a:r>
            <a:endParaRPr b="1" sz="2000">
              <a:solidFill>
                <a:schemeClr val="accent6"/>
              </a:solidFill>
              <a:latin typeface="Arial"/>
              <a:ea typeface="Arial"/>
              <a:cs typeface="Arial"/>
              <a:sym typeface="Arial"/>
            </a:endParaRPr>
          </a:p>
        </p:txBody>
      </p:sp>
      <p:pic>
        <p:nvPicPr>
          <p:cNvPr id="408" name="Google Shape;408;p10"/>
          <p:cNvPicPr preferRelativeResize="0"/>
          <p:nvPr/>
        </p:nvPicPr>
        <p:blipFill rotWithShape="1">
          <a:blip r:embed="rId3">
            <a:alphaModFix/>
          </a:blip>
          <a:srcRect b="0" l="0" r="0" t="0"/>
          <a:stretch/>
        </p:blipFill>
        <p:spPr>
          <a:xfrm>
            <a:off x="7313100" y="1743273"/>
            <a:ext cx="4333568" cy="4333568"/>
          </a:xfrm>
          <a:prstGeom prst="rect">
            <a:avLst/>
          </a:prstGeom>
          <a:solidFill>
            <a:srgbClr val="000000"/>
          </a:solidFill>
          <a:ln>
            <a:noFill/>
          </a:ln>
        </p:spPr>
      </p:pic>
      <p:sp>
        <p:nvSpPr>
          <p:cNvPr id="409" name="Google Shape;409;p10"/>
          <p:cNvSpPr txBox="1"/>
          <p:nvPr/>
        </p:nvSpPr>
        <p:spPr>
          <a:xfrm>
            <a:off x="8829676" y="5172075"/>
            <a:ext cx="1181100" cy="276999"/>
          </a:xfrm>
          <a:prstGeom prst="rect">
            <a:avLst/>
          </a:prstGeom>
          <a:solidFill>
            <a:srgbClr val="008EC0"/>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200">
                <a:solidFill>
                  <a:schemeClr val="lt1"/>
                </a:solidFill>
                <a:latin typeface="Calibri"/>
                <a:ea typeface="Calibri"/>
                <a:cs typeface="Calibri"/>
                <a:sym typeface="Calibri"/>
              </a:rPr>
              <a:t>Veraltete  Fähigkeiten</a:t>
            </a:r>
            <a:endParaRPr b="1" sz="1200">
              <a:solidFill>
                <a:schemeClr val="lt1"/>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4" name="Shape 414"/>
        <p:cNvGrpSpPr/>
        <p:nvPr/>
      </p:nvGrpSpPr>
      <p:grpSpPr>
        <a:xfrm>
          <a:off x="0" y="0"/>
          <a:ext cx="0" cy="0"/>
          <a:chOff x="0" y="0"/>
          <a:chExt cx="0" cy="0"/>
        </a:xfrm>
      </p:grpSpPr>
      <p:sp>
        <p:nvSpPr>
          <p:cNvPr id="415" name="Google Shape;415;p11"/>
          <p:cNvSpPr txBox="1"/>
          <p:nvPr/>
        </p:nvSpPr>
        <p:spPr>
          <a:xfrm>
            <a:off x="1425677" y="67951"/>
            <a:ext cx="10766323" cy="649804"/>
          </a:xfrm>
          <a:prstGeom prst="rect">
            <a:avLst/>
          </a:prstGeom>
          <a:solidFill>
            <a:schemeClr val="accent6"/>
          </a:solid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chemeClr val="lt1"/>
              </a:buClr>
              <a:buSzPts val="2000"/>
              <a:buFont typeface="Arial"/>
              <a:buNone/>
            </a:pPr>
            <a:r>
              <a:rPr b="1" lang="en-US" sz="2000">
                <a:solidFill>
                  <a:schemeClr val="lt1"/>
                </a:solidFill>
                <a:latin typeface="Arial"/>
                <a:ea typeface="Arial"/>
                <a:cs typeface="Arial"/>
                <a:sym typeface="Arial"/>
              </a:rPr>
              <a:t>DAS UNSICHTBARE POTENZIAL: TALENTE NEU ENTDECKEN </a:t>
            </a:r>
            <a:endParaRPr/>
          </a:p>
          <a:p>
            <a:pPr indent="0" lvl="0" marL="0" marR="0" rtl="0" algn="r">
              <a:lnSpc>
                <a:spcPct val="90000"/>
              </a:lnSpc>
              <a:spcBef>
                <a:spcPts val="0"/>
              </a:spcBef>
              <a:spcAft>
                <a:spcPts val="0"/>
              </a:spcAft>
              <a:buClr>
                <a:schemeClr val="lt1"/>
              </a:buClr>
              <a:buSzPts val="2000"/>
              <a:buFont typeface="Arial"/>
              <a:buNone/>
            </a:pPr>
            <a:r>
              <a:rPr b="1" lang="en-US" sz="2000">
                <a:solidFill>
                  <a:schemeClr val="lt1"/>
                </a:solidFill>
                <a:latin typeface="Arial"/>
                <a:ea typeface="Arial"/>
                <a:cs typeface="Arial"/>
                <a:sym typeface="Arial"/>
              </a:rPr>
              <a:t>CHANCEN UND SCHLÜSSEL ZUR VERBESSERUNG</a:t>
            </a:r>
            <a:endParaRPr b="1" sz="2000">
              <a:solidFill>
                <a:schemeClr val="lt1"/>
              </a:solidFill>
              <a:latin typeface="Arial"/>
              <a:ea typeface="Arial"/>
              <a:cs typeface="Arial"/>
              <a:sym typeface="Arial"/>
            </a:endParaRPr>
          </a:p>
        </p:txBody>
      </p:sp>
      <p:sp>
        <p:nvSpPr>
          <p:cNvPr id="416" name="Google Shape;416;p11"/>
          <p:cNvSpPr txBox="1"/>
          <p:nvPr/>
        </p:nvSpPr>
        <p:spPr>
          <a:xfrm>
            <a:off x="792220" y="3323304"/>
            <a:ext cx="6298059" cy="255454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rgbClr val="0F1115"/>
                </a:solidFill>
                <a:latin typeface="Arial"/>
                <a:ea typeface="Arial"/>
                <a:cs typeface="Arial"/>
                <a:sym typeface="Arial"/>
              </a:rPr>
              <a:t>Die Chance</a:t>
            </a:r>
            <a:r>
              <a:rPr b="1" i="0" lang="en-US" sz="2000">
                <a:solidFill>
                  <a:srgbClr val="0F1115"/>
                </a:solidFill>
                <a:latin typeface="Arial"/>
                <a:ea typeface="Arial"/>
                <a:cs typeface="Arial"/>
                <a:sym typeface="Arial"/>
              </a:rPr>
              <a:t>: </a:t>
            </a:r>
            <a:r>
              <a:rPr b="1" lang="en-US" sz="2000">
                <a:solidFill>
                  <a:schemeClr val="accent6"/>
                </a:solidFill>
                <a:latin typeface="Arial"/>
                <a:ea typeface="Arial"/>
                <a:cs typeface="Arial"/>
                <a:sym typeface="Arial"/>
              </a:rPr>
              <a:t>Talente mit Bedarf verbinden</a:t>
            </a:r>
            <a:br>
              <a:rPr lang="en-US" sz="2000">
                <a:solidFill>
                  <a:schemeClr val="dk1"/>
                </a:solidFill>
                <a:latin typeface="Arial"/>
                <a:ea typeface="Arial"/>
                <a:cs typeface="Arial"/>
                <a:sym typeface="Arial"/>
              </a:rPr>
            </a:br>
            <a:endParaRPr sz="2000">
              <a:solidFill>
                <a:schemeClr val="dk1"/>
              </a:solidFill>
              <a:latin typeface="Arial"/>
              <a:ea typeface="Arial"/>
              <a:cs typeface="Arial"/>
              <a:sym typeface="Arial"/>
            </a:endParaRPr>
          </a:p>
          <a:p>
            <a:pPr indent="0" lvl="0" marL="0" marR="0" rtl="0" algn="l">
              <a:spcBef>
                <a:spcPts val="0"/>
              </a:spcBef>
              <a:spcAft>
                <a:spcPts val="0"/>
              </a:spcAft>
              <a:buNone/>
            </a:pPr>
            <a:r>
              <a:rPr lang="en-US" sz="2000">
                <a:solidFill>
                  <a:srgbClr val="0F1115"/>
                </a:solidFill>
                <a:latin typeface="Arial"/>
                <a:ea typeface="Arial"/>
                <a:cs typeface="Arial"/>
                <a:sym typeface="Arial"/>
              </a:rPr>
              <a:t>Viele der aktuell offenen Stellen können von geringqualifizierten Arbeitskräften besetzt werden...</a:t>
            </a:r>
            <a:br>
              <a:rPr lang="en-US" sz="2000">
                <a:solidFill>
                  <a:schemeClr val="dk1"/>
                </a:solidFill>
                <a:latin typeface="Arial"/>
                <a:ea typeface="Arial"/>
                <a:cs typeface="Arial"/>
                <a:sym typeface="Arial"/>
              </a:rPr>
            </a:br>
            <a:endParaRPr sz="2000">
              <a:solidFill>
                <a:schemeClr val="dk1"/>
              </a:solidFill>
              <a:latin typeface="Arial"/>
              <a:ea typeface="Arial"/>
              <a:cs typeface="Arial"/>
              <a:sym typeface="Arial"/>
            </a:endParaRPr>
          </a:p>
          <a:p>
            <a:pPr indent="0" lvl="0" marL="0" marR="0" rtl="0" algn="l">
              <a:spcBef>
                <a:spcPts val="0"/>
              </a:spcBef>
              <a:spcAft>
                <a:spcPts val="0"/>
              </a:spcAft>
              <a:buNone/>
            </a:pPr>
            <a:r>
              <a:rPr lang="en-US" sz="2000">
                <a:solidFill>
                  <a:schemeClr val="dk1"/>
                </a:solidFill>
                <a:latin typeface="Arial"/>
                <a:ea typeface="Arial"/>
                <a:cs typeface="Arial"/>
                <a:sym typeface="Arial"/>
              </a:rPr>
              <a:t>...wenn sie die </a:t>
            </a:r>
            <a:r>
              <a:rPr b="1" lang="en-US" sz="2000">
                <a:solidFill>
                  <a:schemeClr val="accent6"/>
                </a:solidFill>
                <a:latin typeface="Arial"/>
                <a:ea typeface="Arial"/>
                <a:cs typeface="Arial"/>
                <a:sym typeface="Arial"/>
              </a:rPr>
              <a:t>entsprechende Ausbildung </a:t>
            </a:r>
            <a:r>
              <a:rPr lang="en-US" sz="2000">
                <a:solidFill>
                  <a:schemeClr val="dk1"/>
                </a:solidFill>
                <a:latin typeface="Arial"/>
                <a:ea typeface="Arial"/>
                <a:cs typeface="Arial"/>
                <a:sym typeface="Arial"/>
              </a:rPr>
              <a:t>und </a:t>
            </a:r>
            <a:r>
              <a:rPr b="1" lang="en-US" sz="2000">
                <a:solidFill>
                  <a:schemeClr val="accent6"/>
                </a:solidFill>
                <a:latin typeface="Arial"/>
                <a:ea typeface="Arial"/>
                <a:cs typeface="Arial"/>
                <a:sym typeface="Arial"/>
              </a:rPr>
              <a:t>Unterstützung </a:t>
            </a:r>
            <a:r>
              <a:rPr lang="en-US" sz="2000">
                <a:solidFill>
                  <a:schemeClr val="dk1"/>
                </a:solidFill>
                <a:latin typeface="Arial"/>
                <a:ea typeface="Arial"/>
                <a:cs typeface="Arial"/>
                <a:sym typeface="Arial"/>
              </a:rPr>
              <a:t>erhalten, die für ihren Übergang notwendig ist.</a:t>
            </a:r>
            <a:endParaRPr sz="2000">
              <a:solidFill>
                <a:schemeClr val="dk1"/>
              </a:solidFill>
              <a:latin typeface="Arial"/>
              <a:ea typeface="Arial"/>
              <a:cs typeface="Arial"/>
              <a:sym typeface="Arial"/>
            </a:endParaRPr>
          </a:p>
        </p:txBody>
      </p:sp>
      <p:sp>
        <p:nvSpPr>
          <p:cNvPr id="417" name="Google Shape;417;p11"/>
          <p:cNvSpPr txBox="1"/>
          <p:nvPr/>
        </p:nvSpPr>
        <p:spPr>
          <a:xfrm>
            <a:off x="792220" y="1595704"/>
            <a:ext cx="9709079" cy="89255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chemeClr val="dk1"/>
                </a:solidFill>
                <a:latin typeface="Arial"/>
                <a:ea typeface="Arial"/>
                <a:cs typeface="Arial"/>
                <a:sym typeface="Arial"/>
              </a:rPr>
              <a:t>Es ist kein Problem der Menschen. Es ist eine </a:t>
            </a:r>
            <a:r>
              <a:rPr b="1" lang="en-US" sz="3200">
                <a:solidFill>
                  <a:schemeClr val="accent6"/>
                </a:solidFill>
                <a:latin typeface="Arial"/>
                <a:ea typeface="Arial"/>
                <a:cs typeface="Arial"/>
                <a:sym typeface="Arial"/>
              </a:rPr>
              <a:t>HERAUSFORDERUNG DES SYSTEMS</a:t>
            </a:r>
            <a:br>
              <a:rPr lang="en-US" sz="1800">
                <a:solidFill>
                  <a:schemeClr val="dk1"/>
                </a:solidFill>
                <a:latin typeface="Calibri"/>
                <a:ea typeface="Calibri"/>
                <a:cs typeface="Calibri"/>
                <a:sym typeface="Calibri"/>
              </a:rPr>
            </a:br>
            <a:r>
              <a:rPr lang="en-US" sz="2000">
                <a:solidFill>
                  <a:schemeClr val="dk1"/>
                </a:solidFill>
                <a:latin typeface="Arial"/>
                <a:ea typeface="Arial"/>
                <a:cs typeface="Arial"/>
                <a:sym typeface="Arial"/>
              </a:rPr>
              <a:t>Und das System kann neu gestaltet werden.</a:t>
            </a:r>
            <a:endParaRPr sz="2000">
              <a:solidFill>
                <a:schemeClr val="dk1"/>
              </a:solidFill>
              <a:latin typeface="Arial"/>
              <a:ea typeface="Arial"/>
              <a:cs typeface="Arial"/>
              <a:sym typeface="Arial"/>
            </a:endParaRPr>
          </a:p>
        </p:txBody>
      </p:sp>
      <p:pic>
        <p:nvPicPr>
          <p:cNvPr id="418" name="Google Shape;418;p11"/>
          <p:cNvPicPr preferRelativeResize="0"/>
          <p:nvPr/>
        </p:nvPicPr>
        <p:blipFill rotWithShape="1">
          <a:blip r:embed="rId3">
            <a:alphaModFix/>
          </a:blip>
          <a:srcRect b="0" l="0" r="0" t="0"/>
          <a:stretch/>
        </p:blipFill>
        <p:spPr>
          <a:xfrm>
            <a:off x="7499497" y="2956409"/>
            <a:ext cx="4692503" cy="312833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3" name="Shape 423"/>
        <p:cNvGrpSpPr/>
        <p:nvPr/>
      </p:nvGrpSpPr>
      <p:grpSpPr>
        <a:xfrm>
          <a:off x="0" y="0"/>
          <a:ext cx="0" cy="0"/>
          <a:chOff x="0" y="0"/>
          <a:chExt cx="0" cy="0"/>
        </a:xfrm>
      </p:grpSpPr>
      <p:sp>
        <p:nvSpPr>
          <p:cNvPr id="424" name="Google Shape;424;p12"/>
          <p:cNvSpPr txBox="1"/>
          <p:nvPr/>
        </p:nvSpPr>
        <p:spPr>
          <a:xfrm>
            <a:off x="571138" y="2300679"/>
            <a:ext cx="5687597" cy="235134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en-US" sz="2000">
                <a:solidFill>
                  <a:srgbClr val="0F1115"/>
                </a:solidFill>
                <a:latin typeface="Arial"/>
                <a:ea typeface="Arial"/>
                <a:cs typeface="Arial"/>
                <a:sym typeface="Arial"/>
              </a:rPr>
              <a:t>Herausforderung + Chance = </a:t>
            </a:r>
            <a:r>
              <a:rPr b="1" lang="en-US" sz="2000">
                <a:solidFill>
                  <a:schemeClr val="accent6"/>
                </a:solidFill>
                <a:latin typeface="Arial"/>
                <a:ea typeface="Arial"/>
                <a:cs typeface="Arial"/>
                <a:sym typeface="Arial"/>
              </a:rPr>
              <a:t>Paradigmenwechsel</a:t>
            </a:r>
            <a:endParaRPr/>
          </a:p>
          <a:p>
            <a:pPr indent="0" lvl="0" marL="0" marR="0" rtl="0" algn="l">
              <a:spcBef>
                <a:spcPts val="1200"/>
              </a:spcBef>
              <a:spcAft>
                <a:spcPts val="0"/>
              </a:spcAft>
              <a:buNone/>
            </a:pPr>
            <a:r>
              <a:t/>
            </a:r>
            <a:endParaRPr b="1" i="0" sz="1800">
              <a:solidFill>
                <a:srgbClr val="0F1115"/>
              </a:solidFill>
              <a:latin typeface="Arial"/>
              <a:ea typeface="Arial"/>
              <a:cs typeface="Arial"/>
              <a:sym typeface="Arial"/>
            </a:endParaRPr>
          </a:p>
          <a:p>
            <a:pPr indent="-190500" lvl="1" marL="180975" marR="0" rtl="0" algn="l">
              <a:lnSpc>
                <a:spcPct val="150000"/>
              </a:lnSpc>
              <a:spcBef>
                <a:spcPts val="450"/>
              </a:spcBef>
              <a:spcAft>
                <a:spcPts val="0"/>
              </a:spcAft>
              <a:buClr>
                <a:schemeClr val="accent6"/>
              </a:buClr>
              <a:buSzPts val="3000"/>
              <a:buFont typeface="Arial"/>
              <a:buChar char="•"/>
            </a:pPr>
            <a:r>
              <a:rPr b="1" i="0" lang="en-US" sz="2000" u="none" cap="none" strike="noStrike">
                <a:solidFill>
                  <a:schemeClr val="dk1"/>
                </a:solidFill>
                <a:latin typeface="Arial"/>
                <a:ea typeface="Arial"/>
                <a:cs typeface="Arial"/>
                <a:sym typeface="Arial"/>
              </a:rPr>
              <a:t>Weiterqualifizierung</a:t>
            </a:r>
            <a:r>
              <a:rPr b="0" i="0" lang="en-US" sz="2000" u="none" cap="none" strike="noStrike">
                <a:solidFill>
                  <a:schemeClr val="dk1"/>
                </a:solidFill>
                <a:latin typeface="Arial"/>
                <a:ea typeface="Arial"/>
                <a:cs typeface="Arial"/>
                <a:sym typeface="Arial"/>
              </a:rPr>
              <a:t>:  Verbesserung der derzeitigen Fähigkeiten.</a:t>
            </a:r>
            <a:endParaRPr/>
          </a:p>
          <a:p>
            <a:pPr indent="-190500" lvl="1" marL="180975" marR="0" rtl="0" algn="l">
              <a:lnSpc>
                <a:spcPct val="150000"/>
              </a:lnSpc>
              <a:spcBef>
                <a:spcPts val="450"/>
              </a:spcBef>
              <a:spcAft>
                <a:spcPts val="0"/>
              </a:spcAft>
              <a:buClr>
                <a:schemeClr val="accent6"/>
              </a:buClr>
              <a:buSzPts val="3000"/>
              <a:buFont typeface="Arial"/>
              <a:buChar char="•"/>
            </a:pPr>
            <a:r>
              <a:rPr b="1" i="0" lang="en-US" sz="2000" u="none" cap="none" strike="noStrike">
                <a:solidFill>
                  <a:schemeClr val="dk1"/>
                </a:solidFill>
                <a:latin typeface="Arial"/>
                <a:ea typeface="Arial"/>
                <a:cs typeface="Arial"/>
                <a:sym typeface="Arial"/>
              </a:rPr>
              <a:t>Umschulung</a:t>
            </a:r>
            <a:r>
              <a:rPr b="0" i="0" lang="en-US" sz="2000" u="none" cap="none" strike="noStrike">
                <a:solidFill>
                  <a:schemeClr val="dk1"/>
                </a:solidFill>
                <a:latin typeface="Arial"/>
                <a:ea typeface="Arial"/>
                <a:cs typeface="Arial"/>
                <a:sym typeface="Arial"/>
              </a:rPr>
              <a:t>:  Schulung für neue Aufgaben.</a:t>
            </a:r>
            <a:endParaRPr b="0" i="0" sz="2000" u="none" cap="none" strike="noStrike">
              <a:solidFill>
                <a:schemeClr val="dk1"/>
              </a:solidFill>
              <a:latin typeface="Arial"/>
              <a:ea typeface="Arial"/>
              <a:cs typeface="Arial"/>
              <a:sym typeface="Arial"/>
            </a:endParaRPr>
          </a:p>
          <a:p>
            <a:pPr indent="-190500" lvl="1" marL="180975" marR="0" rtl="0" algn="l">
              <a:lnSpc>
                <a:spcPct val="150000"/>
              </a:lnSpc>
              <a:spcBef>
                <a:spcPts val="450"/>
              </a:spcBef>
              <a:spcAft>
                <a:spcPts val="0"/>
              </a:spcAft>
              <a:buClr>
                <a:schemeClr val="accent6"/>
              </a:buClr>
              <a:buSzPts val="3000"/>
              <a:buFont typeface="Arial"/>
              <a:buChar char="•"/>
            </a:pPr>
            <a:r>
              <a:rPr b="1" i="0" lang="en-US" sz="2000" u="none" cap="none" strike="noStrike">
                <a:solidFill>
                  <a:schemeClr val="dk1"/>
                </a:solidFill>
                <a:latin typeface="Arial"/>
                <a:ea typeface="Arial"/>
                <a:cs typeface="Arial"/>
                <a:sym typeface="Arial"/>
              </a:rPr>
              <a:t>Produktivität</a:t>
            </a:r>
            <a:r>
              <a:rPr b="0" i="0" lang="en-US" sz="2000" u="none" cap="none" strike="noStrike">
                <a:solidFill>
                  <a:schemeClr val="dk1"/>
                </a:solidFill>
                <a:latin typeface="Arial"/>
                <a:ea typeface="Arial"/>
                <a:cs typeface="Arial"/>
                <a:sym typeface="Arial"/>
              </a:rPr>
              <a:t>:  Gewinnung von Effizienz und Belastbarkeit.</a:t>
            </a:r>
            <a:endParaRPr/>
          </a:p>
        </p:txBody>
      </p:sp>
      <p:pic>
        <p:nvPicPr>
          <p:cNvPr descr="Una imagen conceptual que transforma la anterior: el laberinto ahora tiene una salida clara, y la cinta transportadora se convierte en un camino con ramificaciones, simbolizando nuevas oportunidades. A lo largo del camino aparecen tres íconos que representan soluciones: una persona escalando para el &quot;upskilling&quot;, una flecha cambiando de dirección para el &quot;reskilling&quot;, y un gráfico ascendente para la productividad. La imagen transmite esperanza y evolución profesional, sin incluir texto visible." id="425" name="Google Shape;425;p12"/>
          <p:cNvPicPr preferRelativeResize="0"/>
          <p:nvPr/>
        </p:nvPicPr>
        <p:blipFill rotWithShape="1">
          <a:blip r:embed="rId3">
            <a:alphaModFix/>
          </a:blip>
          <a:srcRect b="0" l="0" r="0" t="0"/>
          <a:stretch/>
        </p:blipFill>
        <p:spPr>
          <a:xfrm>
            <a:off x="6258735" y="1662952"/>
            <a:ext cx="5440206" cy="3626804"/>
          </a:xfrm>
          <a:prstGeom prst="rect">
            <a:avLst/>
          </a:prstGeom>
          <a:noFill/>
          <a:ln>
            <a:noFill/>
          </a:ln>
        </p:spPr>
      </p:pic>
      <p:sp>
        <p:nvSpPr>
          <p:cNvPr id="426" name="Google Shape;426;p12"/>
          <p:cNvSpPr txBox="1"/>
          <p:nvPr/>
        </p:nvSpPr>
        <p:spPr>
          <a:xfrm>
            <a:off x="1425677" y="67951"/>
            <a:ext cx="10766323" cy="649804"/>
          </a:xfrm>
          <a:prstGeom prst="rect">
            <a:avLst/>
          </a:prstGeom>
          <a:solidFill>
            <a:schemeClr val="accent6"/>
          </a:solid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chemeClr val="lt1"/>
              </a:buClr>
              <a:buSzPts val="2000"/>
              <a:buFont typeface="Arial"/>
              <a:buNone/>
            </a:pPr>
            <a:r>
              <a:rPr b="1" lang="en-US" sz="2000">
                <a:solidFill>
                  <a:schemeClr val="lt1"/>
                </a:solidFill>
                <a:latin typeface="Arial"/>
                <a:ea typeface="Arial"/>
                <a:cs typeface="Arial"/>
                <a:sym typeface="Arial"/>
              </a:rPr>
              <a:t>DAS UNSICHTBARE POTENZIAL: TALENTE NEU ERFINDEN </a:t>
            </a:r>
            <a:endParaRPr/>
          </a:p>
          <a:p>
            <a:pPr indent="0" lvl="0" marL="0" marR="0" rtl="0" algn="r">
              <a:lnSpc>
                <a:spcPct val="90000"/>
              </a:lnSpc>
              <a:spcBef>
                <a:spcPts val="0"/>
              </a:spcBef>
              <a:spcAft>
                <a:spcPts val="0"/>
              </a:spcAft>
              <a:buClr>
                <a:schemeClr val="lt1"/>
              </a:buClr>
              <a:buSzPts val="2000"/>
              <a:buFont typeface="Arial"/>
              <a:buNone/>
            </a:pPr>
            <a:r>
              <a:rPr b="1" lang="en-US" sz="2000">
                <a:solidFill>
                  <a:schemeClr val="lt1"/>
                </a:solidFill>
                <a:latin typeface="Arial"/>
                <a:ea typeface="Arial"/>
                <a:cs typeface="Arial"/>
                <a:sym typeface="Arial"/>
              </a:rPr>
              <a:t>CHANCEN UND SCHLÜSSEL ZUR VERBESSERUNG</a:t>
            </a:r>
            <a:endParaRPr b="1" sz="2000">
              <a:solidFill>
                <a:schemeClr val="lt1"/>
              </a:solidFill>
              <a:latin typeface="Arial"/>
              <a:ea typeface="Arial"/>
              <a:cs typeface="Arial"/>
              <a:sym typeface="Arial"/>
            </a:endParaRPr>
          </a:p>
          <a:p>
            <a:pPr indent="0" lvl="0" marL="0" marR="0" rtl="0" algn="r">
              <a:lnSpc>
                <a:spcPct val="90000"/>
              </a:lnSpc>
              <a:spcBef>
                <a:spcPts val="0"/>
              </a:spcBef>
              <a:spcAft>
                <a:spcPts val="0"/>
              </a:spcAft>
              <a:buClr>
                <a:schemeClr val="dk1"/>
              </a:buClr>
              <a:buSzPts val="2000"/>
              <a:buFont typeface="Calibri"/>
              <a:buNone/>
            </a:pPr>
            <a:r>
              <a:t/>
            </a:r>
            <a:endParaRPr b="1" sz="2000">
              <a:solidFill>
                <a:schemeClr val="lt1"/>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1" name="Shape 431"/>
        <p:cNvGrpSpPr/>
        <p:nvPr/>
      </p:nvGrpSpPr>
      <p:grpSpPr>
        <a:xfrm>
          <a:off x="0" y="0"/>
          <a:ext cx="0" cy="0"/>
          <a:chOff x="0" y="0"/>
          <a:chExt cx="0" cy="0"/>
        </a:xfrm>
      </p:grpSpPr>
      <p:sp>
        <p:nvSpPr>
          <p:cNvPr id="432" name="Google Shape;432;p13"/>
          <p:cNvSpPr txBox="1"/>
          <p:nvPr/>
        </p:nvSpPr>
        <p:spPr>
          <a:xfrm>
            <a:off x="979160" y="1981047"/>
            <a:ext cx="6320442" cy="275402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000">
                <a:solidFill>
                  <a:schemeClr val="dk1"/>
                </a:solidFill>
                <a:latin typeface="Arial"/>
                <a:ea typeface="Arial"/>
                <a:cs typeface="Arial"/>
                <a:sym typeface="Arial"/>
              </a:rPr>
              <a:t>Vom Beruf zur </a:t>
            </a:r>
            <a:r>
              <a:rPr b="1" lang="en-US" sz="2000">
                <a:solidFill>
                  <a:schemeClr val="accent6"/>
                </a:solidFill>
                <a:latin typeface="Arial"/>
                <a:ea typeface="Arial"/>
                <a:cs typeface="Arial"/>
                <a:sym typeface="Arial"/>
              </a:rPr>
              <a:t>beruflichen Laufbahn</a:t>
            </a:r>
            <a:endParaRPr/>
          </a:p>
          <a:p>
            <a:pPr indent="0" lvl="0" marL="0" marR="0" rtl="0" algn="l">
              <a:spcBef>
                <a:spcPts val="0"/>
              </a:spcBef>
              <a:spcAft>
                <a:spcPts val="0"/>
              </a:spcAft>
              <a:buNone/>
            </a:pPr>
            <a:r>
              <a:t/>
            </a:r>
            <a:endParaRPr b="1" sz="2000">
              <a:solidFill>
                <a:schemeClr val="accent6"/>
              </a:solidFill>
              <a:latin typeface="Arial"/>
              <a:ea typeface="Arial"/>
              <a:cs typeface="Arial"/>
              <a:sym typeface="Arial"/>
            </a:endParaRPr>
          </a:p>
          <a:p>
            <a:pPr indent="-190500" lvl="1" marL="180975" marR="0" rtl="0" algn="l">
              <a:lnSpc>
                <a:spcPct val="150000"/>
              </a:lnSpc>
              <a:spcBef>
                <a:spcPts val="450"/>
              </a:spcBef>
              <a:spcAft>
                <a:spcPts val="0"/>
              </a:spcAft>
              <a:buClr>
                <a:schemeClr val="accent6"/>
              </a:buClr>
              <a:buSzPts val="3000"/>
              <a:buFont typeface="Arial"/>
              <a:buChar char="•"/>
            </a:pPr>
            <a:r>
              <a:rPr b="1" i="0" lang="en-US" sz="2000" u="none" cap="none" strike="noStrike">
                <a:solidFill>
                  <a:schemeClr val="dk1"/>
                </a:solidFill>
                <a:latin typeface="Arial"/>
                <a:ea typeface="Arial"/>
                <a:cs typeface="Arial"/>
                <a:sym typeface="Arial"/>
              </a:rPr>
              <a:t>Spezifische </a:t>
            </a:r>
            <a:r>
              <a:rPr b="0" i="0" lang="en-US" sz="2000" u="none" cap="none" strike="noStrike">
                <a:solidFill>
                  <a:schemeClr val="dk1"/>
                </a:solidFill>
                <a:latin typeface="Arial"/>
                <a:ea typeface="Arial"/>
                <a:cs typeface="Arial"/>
                <a:sym typeface="Arial"/>
              </a:rPr>
              <a:t>und </a:t>
            </a:r>
            <a:r>
              <a:rPr b="1" i="0" lang="en-US" sz="2000" u="none" cap="none" strike="noStrike">
                <a:solidFill>
                  <a:schemeClr val="dk1"/>
                </a:solidFill>
                <a:latin typeface="Arial"/>
                <a:ea typeface="Arial"/>
                <a:cs typeface="Arial"/>
                <a:sym typeface="Arial"/>
              </a:rPr>
              <a:t>leicht zugängliche </a:t>
            </a:r>
            <a:r>
              <a:rPr b="0" i="0" lang="en-US" sz="2000" u="none" cap="none" strike="noStrike">
                <a:solidFill>
                  <a:schemeClr val="dk1"/>
                </a:solidFill>
                <a:latin typeface="Arial"/>
                <a:ea typeface="Arial"/>
                <a:cs typeface="Arial"/>
                <a:sym typeface="Arial"/>
              </a:rPr>
              <a:t>Ausbildung.</a:t>
            </a:r>
            <a:endParaRPr/>
          </a:p>
          <a:p>
            <a:pPr indent="-190500" lvl="1" marL="180975" marR="0" rtl="0" algn="l">
              <a:lnSpc>
                <a:spcPct val="150000"/>
              </a:lnSpc>
              <a:spcBef>
                <a:spcPts val="450"/>
              </a:spcBef>
              <a:spcAft>
                <a:spcPts val="0"/>
              </a:spcAft>
              <a:buClr>
                <a:schemeClr val="accent6"/>
              </a:buClr>
              <a:buSzPts val="3000"/>
              <a:buFont typeface="Arial"/>
              <a:buChar char="•"/>
            </a:pPr>
            <a:r>
              <a:rPr b="1" i="0" lang="en-US" sz="2000" u="none" cap="none" strike="noStrike">
                <a:solidFill>
                  <a:schemeClr val="dk1"/>
                </a:solidFill>
                <a:latin typeface="Arial"/>
                <a:ea typeface="Arial"/>
                <a:cs typeface="Arial"/>
                <a:sym typeface="Arial"/>
              </a:rPr>
              <a:t>Zertifizierung </a:t>
            </a:r>
            <a:r>
              <a:rPr b="0" i="0" lang="en-US" sz="2000" u="none" cap="none" strike="noStrike">
                <a:solidFill>
                  <a:schemeClr val="dk1"/>
                </a:solidFill>
                <a:latin typeface="Arial"/>
                <a:ea typeface="Arial"/>
                <a:cs typeface="Arial"/>
                <a:sym typeface="Arial"/>
              </a:rPr>
              <a:t>bereits erworbener Kompetenzen.</a:t>
            </a:r>
            <a:endParaRPr/>
          </a:p>
          <a:p>
            <a:pPr indent="-190500" lvl="1" marL="180975" marR="0" rtl="0" algn="l">
              <a:lnSpc>
                <a:spcPct val="150000"/>
              </a:lnSpc>
              <a:spcBef>
                <a:spcPts val="450"/>
              </a:spcBef>
              <a:spcAft>
                <a:spcPts val="0"/>
              </a:spcAft>
              <a:buClr>
                <a:schemeClr val="accent6"/>
              </a:buClr>
              <a:buSzPts val="3000"/>
              <a:buFont typeface="Arial"/>
              <a:buChar char="•"/>
            </a:pPr>
            <a:r>
              <a:rPr b="0" i="0" lang="en-US" sz="2000" u="none" cap="none" strike="noStrike">
                <a:solidFill>
                  <a:schemeClr val="dk1"/>
                </a:solidFill>
                <a:latin typeface="Arial"/>
                <a:ea typeface="Arial"/>
                <a:cs typeface="Arial"/>
                <a:sym typeface="Arial"/>
              </a:rPr>
              <a:t>Karriereplanung mit </a:t>
            </a:r>
            <a:r>
              <a:rPr b="1" i="0" lang="en-US" sz="2000" u="none" cap="none" strike="noStrike">
                <a:solidFill>
                  <a:schemeClr val="dk1"/>
                </a:solidFill>
                <a:latin typeface="Arial"/>
                <a:ea typeface="Arial"/>
                <a:cs typeface="Arial"/>
                <a:sym typeface="Arial"/>
              </a:rPr>
              <a:t>Aufstiegsmöglichkeiten</a:t>
            </a:r>
            <a:r>
              <a:rPr b="0" i="0" lang="en-US" sz="2000" u="none" cap="none" strike="noStrike">
                <a:solidFill>
                  <a:schemeClr val="dk1"/>
                </a:solidFill>
                <a:latin typeface="Arial"/>
                <a:ea typeface="Arial"/>
                <a:cs typeface="Arial"/>
                <a:sym typeface="Arial"/>
              </a:rPr>
              <a:t>.</a:t>
            </a:r>
            <a:endParaRPr/>
          </a:p>
          <a:p>
            <a:pPr indent="-190500" lvl="1" marL="180975" marR="0" rtl="0" algn="l">
              <a:lnSpc>
                <a:spcPct val="150000"/>
              </a:lnSpc>
              <a:spcBef>
                <a:spcPts val="450"/>
              </a:spcBef>
              <a:spcAft>
                <a:spcPts val="0"/>
              </a:spcAft>
              <a:buClr>
                <a:schemeClr val="accent6"/>
              </a:buClr>
              <a:buSzPts val="3000"/>
              <a:buFont typeface="Arial"/>
              <a:buChar char="•"/>
            </a:pPr>
            <a:r>
              <a:rPr b="0" i="0" lang="en-US" sz="2000" u="none" cap="none" strike="noStrike">
                <a:solidFill>
                  <a:schemeClr val="dk1"/>
                </a:solidFill>
                <a:latin typeface="Arial"/>
                <a:ea typeface="Arial"/>
                <a:cs typeface="Arial"/>
                <a:sym typeface="Arial"/>
              </a:rPr>
              <a:t>Mehr </a:t>
            </a:r>
            <a:r>
              <a:rPr b="1" i="0" lang="en-US" sz="2000" u="none" cap="none" strike="noStrike">
                <a:solidFill>
                  <a:schemeClr val="dk1"/>
                </a:solidFill>
                <a:latin typeface="Arial"/>
                <a:ea typeface="Arial"/>
                <a:cs typeface="Arial"/>
                <a:sym typeface="Arial"/>
              </a:rPr>
              <a:t>Eigenverantwortung </a:t>
            </a:r>
            <a:r>
              <a:rPr b="0" i="0" lang="en-US" sz="2000" u="none" cap="none" strike="noStrike">
                <a:solidFill>
                  <a:schemeClr val="dk1"/>
                </a:solidFill>
                <a:latin typeface="Arial"/>
                <a:ea typeface="Arial"/>
                <a:cs typeface="Arial"/>
                <a:sym typeface="Arial"/>
              </a:rPr>
              <a:t>und </a:t>
            </a:r>
            <a:r>
              <a:rPr b="1" i="0" lang="en-US" sz="2000" u="none" cap="none" strike="noStrike">
                <a:solidFill>
                  <a:schemeClr val="dk1"/>
                </a:solidFill>
                <a:latin typeface="Arial"/>
                <a:ea typeface="Arial"/>
                <a:cs typeface="Arial"/>
                <a:sym typeface="Arial"/>
              </a:rPr>
              <a:t>Anerkennung</a:t>
            </a:r>
            <a:r>
              <a:rPr b="0" i="0" lang="en-US" sz="2000" u="none" cap="none" strike="noStrike">
                <a:solidFill>
                  <a:schemeClr val="dk1"/>
                </a:solidFill>
                <a:latin typeface="Arial"/>
                <a:ea typeface="Arial"/>
                <a:cs typeface="Arial"/>
                <a:sym typeface="Arial"/>
              </a:rPr>
              <a:t>.</a:t>
            </a:r>
            <a:endParaRPr b="0" i="0" sz="2000" u="none" cap="none" strike="noStrike">
              <a:solidFill>
                <a:schemeClr val="dk1"/>
              </a:solidFill>
              <a:latin typeface="Arial"/>
              <a:ea typeface="Arial"/>
              <a:cs typeface="Arial"/>
              <a:sym typeface="Arial"/>
            </a:endParaRPr>
          </a:p>
        </p:txBody>
      </p:sp>
      <p:pic>
        <p:nvPicPr>
          <p:cNvPr descr="Un trabajador en un almacén moderno siendo capacitado en el uso de una tableta digital, rodeado de estanterías organizadas y cajas etiquetadas. El trabajador, vestido con uniforme limpio y chaleco reflectante, recibe instrucciones de un supervisor con actitud amable. La escena transmite dignidad, aprendizaje y progreso tecnológico en el entorno laboral." id="433" name="Google Shape;433;p13"/>
          <p:cNvPicPr preferRelativeResize="0"/>
          <p:nvPr/>
        </p:nvPicPr>
        <p:blipFill rotWithShape="1">
          <a:blip r:embed="rId3">
            <a:alphaModFix/>
          </a:blip>
          <a:srcRect b="0" l="0" r="0" t="0"/>
          <a:stretch/>
        </p:blipFill>
        <p:spPr>
          <a:xfrm>
            <a:off x="8052620" y="1088922"/>
            <a:ext cx="3657600" cy="5486400"/>
          </a:xfrm>
          <a:prstGeom prst="rect">
            <a:avLst/>
          </a:prstGeom>
          <a:noFill/>
          <a:ln>
            <a:noFill/>
          </a:ln>
        </p:spPr>
      </p:pic>
      <p:sp>
        <p:nvSpPr>
          <p:cNvPr id="434" name="Google Shape;434;p13"/>
          <p:cNvSpPr txBox="1"/>
          <p:nvPr/>
        </p:nvSpPr>
        <p:spPr>
          <a:xfrm>
            <a:off x="1425677" y="67951"/>
            <a:ext cx="10766323" cy="649804"/>
          </a:xfrm>
          <a:prstGeom prst="rect">
            <a:avLst/>
          </a:prstGeom>
          <a:solidFill>
            <a:schemeClr val="accent6"/>
          </a:solid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chemeClr val="lt1"/>
              </a:buClr>
              <a:buSzPts val="2000"/>
              <a:buFont typeface="Arial"/>
              <a:buNone/>
            </a:pPr>
            <a:r>
              <a:rPr b="1" lang="en-US" sz="2000">
                <a:solidFill>
                  <a:schemeClr val="lt1"/>
                </a:solidFill>
                <a:latin typeface="Arial"/>
                <a:ea typeface="Arial"/>
                <a:cs typeface="Arial"/>
                <a:sym typeface="Arial"/>
              </a:rPr>
              <a:t>DAS UNSICHTBARE POTENZIAL: TALENTE NEU ENTDECKEN </a:t>
            </a:r>
            <a:endParaRPr/>
          </a:p>
          <a:p>
            <a:pPr indent="0" lvl="0" marL="0" marR="0" rtl="0" algn="r">
              <a:lnSpc>
                <a:spcPct val="90000"/>
              </a:lnSpc>
              <a:spcBef>
                <a:spcPts val="0"/>
              </a:spcBef>
              <a:spcAft>
                <a:spcPts val="0"/>
              </a:spcAft>
              <a:buClr>
                <a:schemeClr val="lt1"/>
              </a:buClr>
              <a:buSzPts val="2000"/>
              <a:buFont typeface="Arial"/>
              <a:buNone/>
            </a:pPr>
            <a:r>
              <a:rPr b="1" lang="en-US" sz="2000">
                <a:solidFill>
                  <a:schemeClr val="lt1"/>
                </a:solidFill>
                <a:latin typeface="Arial"/>
                <a:ea typeface="Arial"/>
                <a:cs typeface="Arial"/>
                <a:sym typeface="Arial"/>
              </a:rPr>
              <a:t>CHANCEN UND SCHLÜSSEL ZUR VERBESSERUNG</a:t>
            </a:r>
            <a:endParaRPr b="1" sz="2000">
              <a:solidFill>
                <a:schemeClr val="lt1"/>
              </a:solidFill>
              <a:latin typeface="Arial"/>
              <a:ea typeface="Arial"/>
              <a:cs typeface="Arial"/>
              <a:sym typeface="Arial"/>
            </a:endParaRPr>
          </a:p>
          <a:p>
            <a:pPr indent="0" lvl="0" marL="0" marR="0" rtl="0" algn="r">
              <a:lnSpc>
                <a:spcPct val="90000"/>
              </a:lnSpc>
              <a:spcBef>
                <a:spcPts val="0"/>
              </a:spcBef>
              <a:spcAft>
                <a:spcPts val="0"/>
              </a:spcAft>
              <a:buClr>
                <a:schemeClr val="dk1"/>
              </a:buClr>
              <a:buSzPts val="2000"/>
              <a:buFont typeface="Calibri"/>
              <a:buNone/>
            </a:pPr>
            <a:r>
              <a:t/>
            </a:r>
            <a:endParaRPr b="1" sz="2000">
              <a:solidFill>
                <a:schemeClr val="lt1"/>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9" name="Shape 439"/>
        <p:cNvGrpSpPr/>
        <p:nvPr/>
      </p:nvGrpSpPr>
      <p:grpSpPr>
        <a:xfrm>
          <a:off x="0" y="0"/>
          <a:ext cx="0" cy="0"/>
          <a:chOff x="0" y="0"/>
          <a:chExt cx="0" cy="0"/>
        </a:xfrm>
      </p:grpSpPr>
      <p:sp>
        <p:nvSpPr>
          <p:cNvPr id="440" name="Google Shape;440;p14"/>
          <p:cNvSpPr txBox="1"/>
          <p:nvPr/>
        </p:nvSpPr>
        <p:spPr>
          <a:xfrm>
            <a:off x="1425677" y="67951"/>
            <a:ext cx="10766323" cy="649804"/>
          </a:xfrm>
          <a:prstGeom prst="rect">
            <a:avLst/>
          </a:prstGeom>
          <a:solidFill>
            <a:schemeClr val="accent6"/>
          </a:solid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chemeClr val="lt1"/>
              </a:buClr>
              <a:buSzPts val="2000"/>
              <a:buFont typeface="Arial"/>
              <a:buNone/>
            </a:pPr>
            <a:r>
              <a:rPr b="1" lang="en-US" sz="2000">
                <a:solidFill>
                  <a:schemeClr val="lt1"/>
                </a:solidFill>
                <a:latin typeface="Arial"/>
                <a:ea typeface="Arial"/>
                <a:cs typeface="Arial"/>
                <a:sym typeface="Arial"/>
              </a:rPr>
              <a:t>DAS UNSICHTBARE POTENZIAL: TALENT NEU DEFINIEREN </a:t>
            </a:r>
            <a:endParaRPr/>
          </a:p>
          <a:p>
            <a:pPr indent="0" lvl="0" marL="0" marR="0" rtl="0" algn="r">
              <a:lnSpc>
                <a:spcPct val="90000"/>
              </a:lnSpc>
              <a:spcBef>
                <a:spcPts val="0"/>
              </a:spcBef>
              <a:spcAft>
                <a:spcPts val="0"/>
              </a:spcAft>
              <a:buClr>
                <a:schemeClr val="lt1"/>
              </a:buClr>
              <a:buSzPts val="2000"/>
              <a:buFont typeface="Arial"/>
              <a:buNone/>
            </a:pPr>
            <a:r>
              <a:rPr b="1" lang="en-US" sz="2000">
                <a:solidFill>
                  <a:schemeClr val="lt1"/>
                </a:solidFill>
                <a:latin typeface="Arial"/>
                <a:ea typeface="Arial"/>
                <a:cs typeface="Arial"/>
                <a:sym typeface="Arial"/>
              </a:rPr>
              <a:t>CHANCEN UND SCHLÜSSEL ZUR VERBESSERUNG</a:t>
            </a:r>
            <a:endParaRPr b="1" sz="2000">
              <a:solidFill>
                <a:schemeClr val="lt1"/>
              </a:solidFill>
              <a:latin typeface="Arial"/>
              <a:ea typeface="Arial"/>
              <a:cs typeface="Arial"/>
              <a:sym typeface="Arial"/>
            </a:endParaRPr>
          </a:p>
          <a:p>
            <a:pPr indent="0" lvl="0" marL="0" marR="0" rtl="0" algn="r">
              <a:lnSpc>
                <a:spcPct val="90000"/>
              </a:lnSpc>
              <a:spcBef>
                <a:spcPts val="0"/>
              </a:spcBef>
              <a:spcAft>
                <a:spcPts val="0"/>
              </a:spcAft>
              <a:buClr>
                <a:schemeClr val="dk1"/>
              </a:buClr>
              <a:buSzPts val="2000"/>
              <a:buFont typeface="Calibri"/>
              <a:buNone/>
            </a:pPr>
            <a:r>
              <a:t/>
            </a:r>
            <a:endParaRPr b="1" sz="2000">
              <a:solidFill>
                <a:schemeClr val="lt1"/>
              </a:solidFill>
              <a:latin typeface="Arial"/>
              <a:ea typeface="Arial"/>
              <a:cs typeface="Arial"/>
              <a:sym typeface="Arial"/>
            </a:endParaRPr>
          </a:p>
        </p:txBody>
      </p:sp>
      <p:sp>
        <p:nvSpPr>
          <p:cNvPr id="441" name="Google Shape;441;p14"/>
          <p:cNvSpPr txBox="1"/>
          <p:nvPr/>
        </p:nvSpPr>
        <p:spPr>
          <a:xfrm>
            <a:off x="6678201" y="1942770"/>
            <a:ext cx="5247166" cy="4657685"/>
          </a:xfrm>
          <a:prstGeom prst="rect">
            <a:avLst/>
          </a:prstGeom>
          <a:noFill/>
          <a:ln>
            <a:noFill/>
          </a:ln>
        </p:spPr>
        <p:txBody>
          <a:bodyPr anchorCtr="0" anchor="t" bIns="45700" lIns="91425" spcFirstLastPara="1" rIns="91425" wrap="square" tIns="45700">
            <a:spAutoFit/>
          </a:bodyPr>
          <a:lstStyle/>
          <a:p>
            <a:pPr indent="-127000" lvl="0" marL="0" marR="0" rtl="0" algn="l">
              <a:spcBef>
                <a:spcPts val="0"/>
              </a:spcBef>
              <a:spcAft>
                <a:spcPts val="0"/>
              </a:spcAft>
              <a:buClr>
                <a:schemeClr val="accent6"/>
              </a:buClr>
              <a:buSzPts val="2000"/>
              <a:buFont typeface="Calibri"/>
              <a:buAutoNum type="arabicPeriod"/>
            </a:pPr>
            <a:r>
              <a:rPr b="1" lang="en-US" sz="2000">
                <a:solidFill>
                  <a:schemeClr val="accent6"/>
                </a:solidFill>
                <a:latin typeface="Arial"/>
                <a:ea typeface="Arial"/>
                <a:cs typeface="Arial"/>
                <a:sym typeface="Arial"/>
              </a:rPr>
              <a:t> Inklusive Digitalisierung</a:t>
            </a:r>
            <a:r>
              <a:rPr lang="en-US" sz="2000">
                <a:solidFill>
                  <a:srgbClr val="0F1115"/>
                </a:solidFill>
                <a:latin typeface="Arial"/>
                <a:ea typeface="Arial"/>
                <a:cs typeface="Arial"/>
                <a:sym typeface="Arial"/>
              </a:rPr>
              <a:t>: Grundlegende Programme, die sich auf die Tools konzentrieren, die sie tatsächlich nutzen werden. Ohne Fachjargon, auf ihrem Niveau.</a:t>
            </a:r>
            <a:endParaRPr/>
          </a:p>
          <a:p>
            <a:pPr indent="0" lvl="0" marL="0" marR="0" rtl="0" algn="l">
              <a:spcBef>
                <a:spcPts val="450"/>
              </a:spcBef>
              <a:spcAft>
                <a:spcPts val="0"/>
              </a:spcAft>
              <a:buClr>
                <a:schemeClr val="dk1"/>
              </a:buClr>
              <a:buSzPts val="2000"/>
              <a:buFont typeface="Calibri"/>
              <a:buNone/>
            </a:pPr>
            <a:r>
              <a:t/>
            </a:r>
            <a:endParaRPr sz="2000">
              <a:solidFill>
                <a:srgbClr val="0F1115"/>
              </a:solidFill>
              <a:latin typeface="Arial"/>
              <a:ea typeface="Arial"/>
              <a:cs typeface="Arial"/>
              <a:sym typeface="Arial"/>
            </a:endParaRPr>
          </a:p>
          <a:p>
            <a:pPr indent="-127000" lvl="0" marL="0" marR="0" rtl="0" algn="l">
              <a:spcBef>
                <a:spcPts val="450"/>
              </a:spcBef>
              <a:spcAft>
                <a:spcPts val="0"/>
              </a:spcAft>
              <a:buClr>
                <a:schemeClr val="accent6"/>
              </a:buClr>
              <a:buSzPts val="2000"/>
              <a:buFont typeface="Calibri"/>
              <a:buAutoNum type="arabicPeriod"/>
            </a:pPr>
            <a:r>
              <a:rPr b="1" lang="en-US" sz="2000">
                <a:solidFill>
                  <a:schemeClr val="accent6"/>
                </a:solidFill>
                <a:latin typeface="Arial"/>
                <a:ea typeface="Arial"/>
                <a:cs typeface="Arial"/>
                <a:sym typeface="Arial"/>
              </a:rPr>
              <a:t>Mentoring und Begleitung</a:t>
            </a:r>
            <a:r>
              <a:rPr lang="en-US" sz="2000">
                <a:solidFill>
                  <a:srgbClr val="0F1115"/>
                </a:solidFill>
                <a:latin typeface="Arial"/>
                <a:ea typeface="Arial"/>
                <a:cs typeface="Arial"/>
                <a:sym typeface="Arial"/>
              </a:rPr>
              <a:t>: Ein interne:r Ansprechpartner:in, der/die Fragen klärt, motiviert und bei der Arbeit schult. Vertrauen ist der Schlüssel.</a:t>
            </a:r>
            <a:endParaRPr/>
          </a:p>
          <a:p>
            <a:pPr indent="0" lvl="0" marL="0" marR="0" rtl="0" algn="l">
              <a:spcBef>
                <a:spcPts val="450"/>
              </a:spcBef>
              <a:spcAft>
                <a:spcPts val="0"/>
              </a:spcAft>
              <a:buClr>
                <a:schemeClr val="dk1"/>
              </a:buClr>
              <a:buSzPts val="2000"/>
              <a:buFont typeface="Calibri"/>
              <a:buNone/>
            </a:pPr>
            <a:r>
              <a:t/>
            </a:r>
            <a:endParaRPr sz="2000">
              <a:solidFill>
                <a:srgbClr val="0F1115"/>
              </a:solidFill>
              <a:latin typeface="Arial"/>
              <a:ea typeface="Arial"/>
              <a:cs typeface="Arial"/>
              <a:sym typeface="Arial"/>
            </a:endParaRPr>
          </a:p>
          <a:p>
            <a:pPr indent="-127000" lvl="0" marL="0" marR="0" rtl="0" algn="l">
              <a:spcBef>
                <a:spcPts val="450"/>
              </a:spcBef>
              <a:spcAft>
                <a:spcPts val="0"/>
              </a:spcAft>
              <a:buClr>
                <a:schemeClr val="accent6"/>
              </a:buClr>
              <a:buSzPts val="2000"/>
              <a:buFont typeface="Calibri"/>
              <a:buAutoNum type="arabicPeriod"/>
            </a:pPr>
            <a:r>
              <a:rPr b="1" lang="en-US" sz="2000">
                <a:solidFill>
                  <a:schemeClr val="accent6"/>
                </a:solidFill>
                <a:latin typeface="Arial"/>
                <a:ea typeface="Arial"/>
                <a:cs typeface="Arial"/>
                <a:sym typeface="Arial"/>
              </a:rPr>
              <a:t>Lebenslanges Lernen</a:t>
            </a:r>
            <a:r>
              <a:rPr lang="en-US" sz="2000">
                <a:solidFill>
                  <a:srgbClr val="0F1115"/>
                </a:solidFill>
                <a:latin typeface="Arial"/>
                <a:ea typeface="Arial"/>
                <a:cs typeface="Arial"/>
                <a:sym typeface="Arial"/>
              </a:rPr>
              <a:t>: Zugängliche Mikro-Schulungen, die in die Arbeit integriert sind und keine zusätzliche Belastung darstellen.</a:t>
            </a:r>
            <a:endParaRPr sz="2000">
              <a:solidFill>
                <a:srgbClr val="0F1115"/>
              </a:solidFill>
              <a:latin typeface="Arial"/>
              <a:ea typeface="Arial"/>
              <a:cs typeface="Arial"/>
              <a:sym typeface="Arial"/>
            </a:endParaRPr>
          </a:p>
        </p:txBody>
      </p:sp>
      <p:pic>
        <p:nvPicPr>
          <p:cNvPr id="442" name="Google Shape;442;p14"/>
          <p:cNvPicPr preferRelativeResize="0"/>
          <p:nvPr/>
        </p:nvPicPr>
        <p:blipFill rotWithShape="1">
          <a:blip r:embed="rId3">
            <a:alphaModFix/>
          </a:blip>
          <a:srcRect b="0" l="0" r="0" t="0"/>
          <a:stretch/>
        </p:blipFill>
        <p:spPr>
          <a:xfrm>
            <a:off x="796413" y="1750142"/>
            <a:ext cx="5595784" cy="3730523"/>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7" name="Shape 447"/>
        <p:cNvGrpSpPr/>
        <p:nvPr/>
      </p:nvGrpSpPr>
      <p:grpSpPr>
        <a:xfrm>
          <a:off x="0" y="0"/>
          <a:ext cx="0" cy="0"/>
          <a:chOff x="0" y="0"/>
          <a:chExt cx="0" cy="0"/>
        </a:xfrm>
      </p:grpSpPr>
      <p:sp>
        <p:nvSpPr>
          <p:cNvPr id="448" name="Google Shape;448;p15"/>
          <p:cNvSpPr txBox="1"/>
          <p:nvPr/>
        </p:nvSpPr>
        <p:spPr>
          <a:xfrm>
            <a:off x="1425677" y="67951"/>
            <a:ext cx="10766323" cy="649804"/>
          </a:xfrm>
          <a:prstGeom prst="rect">
            <a:avLst/>
          </a:prstGeom>
          <a:solidFill>
            <a:schemeClr val="accent6"/>
          </a:solid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chemeClr val="lt1"/>
              </a:buClr>
              <a:buSzPts val="2000"/>
              <a:buFont typeface="Arial"/>
              <a:buNone/>
            </a:pPr>
            <a:r>
              <a:rPr b="1" lang="en-US" sz="2000">
                <a:solidFill>
                  <a:schemeClr val="lt1"/>
                </a:solidFill>
                <a:latin typeface="Arial"/>
                <a:ea typeface="Arial"/>
                <a:cs typeface="Arial"/>
                <a:sym typeface="Arial"/>
              </a:rPr>
              <a:t>DAS UNSICHTBARE POTENZIAL: TALENTE NEU ENTDECKEN  </a:t>
            </a:r>
            <a:endParaRPr/>
          </a:p>
          <a:p>
            <a:pPr indent="0" lvl="0" marL="0" marR="0" rtl="0" algn="r">
              <a:lnSpc>
                <a:spcPct val="90000"/>
              </a:lnSpc>
              <a:spcBef>
                <a:spcPts val="0"/>
              </a:spcBef>
              <a:spcAft>
                <a:spcPts val="0"/>
              </a:spcAft>
              <a:buClr>
                <a:schemeClr val="lt1"/>
              </a:buClr>
              <a:buSzPts val="2000"/>
              <a:buFont typeface="Arial"/>
              <a:buNone/>
            </a:pPr>
            <a:r>
              <a:rPr b="1" lang="en-US" sz="2000">
                <a:solidFill>
                  <a:schemeClr val="lt1"/>
                </a:solidFill>
                <a:latin typeface="Arial"/>
                <a:ea typeface="Arial"/>
                <a:cs typeface="Arial"/>
                <a:sym typeface="Arial"/>
              </a:rPr>
              <a:t>CHANCEN UND SCHLÜSSEL ZUR VERBESSERUNG</a:t>
            </a:r>
            <a:endParaRPr b="1" sz="2000">
              <a:solidFill>
                <a:schemeClr val="lt1"/>
              </a:solidFill>
              <a:latin typeface="Arial"/>
              <a:ea typeface="Arial"/>
              <a:cs typeface="Arial"/>
              <a:sym typeface="Arial"/>
            </a:endParaRPr>
          </a:p>
          <a:p>
            <a:pPr indent="0" lvl="0" marL="0" marR="0" rtl="0" algn="r">
              <a:lnSpc>
                <a:spcPct val="90000"/>
              </a:lnSpc>
              <a:spcBef>
                <a:spcPts val="0"/>
              </a:spcBef>
              <a:spcAft>
                <a:spcPts val="0"/>
              </a:spcAft>
              <a:buClr>
                <a:schemeClr val="dk1"/>
              </a:buClr>
              <a:buSzPts val="2000"/>
              <a:buFont typeface="Calibri"/>
              <a:buNone/>
            </a:pPr>
            <a:r>
              <a:t/>
            </a:r>
            <a:endParaRPr b="1" sz="2000">
              <a:solidFill>
                <a:schemeClr val="lt1"/>
              </a:solidFill>
              <a:latin typeface="Arial"/>
              <a:ea typeface="Arial"/>
              <a:cs typeface="Arial"/>
              <a:sym typeface="Arial"/>
            </a:endParaRPr>
          </a:p>
        </p:txBody>
      </p:sp>
      <p:sp>
        <p:nvSpPr>
          <p:cNvPr id="449" name="Google Shape;449;p15"/>
          <p:cNvSpPr txBox="1"/>
          <p:nvPr/>
        </p:nvSpPr>
        <p:spPr>
          <a:xfrm>
            <a:off x="820648" y="1510569"/>
            <a:ext cx="6210728"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chemeClr val="accent6"/>
                </a:solidFill>
                <a:latin typeface="Arial"/>
                <a:ea typeface="Arial"/>
                <a:cs typeface="Arial"/>
                <a:sym typeface="Arial"/>
              </a:rPr>
              <a:t>Paradigmenwechsel: </a:t>
            </a:r>
            <a:r>
              <a:rPr b="1" lang="en-US" sz="2000">
                <a:solidFill>
                  <a:schemeClr val="dk1"/>
                </a:solidFill>
                <a:latin typeface="Arial"/>
                <a:ea typeface="Arial"/>
                <a:cs typeface="Arial"/>
                <a:sym typeface="Arial"/>
              </a:rPr>
              <a:t>Neue Spielregeln</a:t>
            </a:r>
            <a:endParaRPr b="1" sz="2000">
              <a:solidFill>
                <a:schemeClr val="dk1"/>
              </a:solidFill>
              <a:latin typeface="Arial"/>
              <a:ea typeface="Arial"/>
              <a:cs typeface="Arial"/>
              <a:sym typeface="Arial"/>
            </a:endParaRPr>
          </a:p>
        </p:txBody>
      </p:sp>
      <p:sp>
        <p:nvSpPr>
          <p:cNvPr id="450" name="Google Shape;450;p15"/>
          <p:cNvSpPr txBox="1"/>
          <p:nvPr/>
        </p:nvSpPr>
        <p:spPr>
          <a:xfrm>
            <a:off x="909138" y="2164508"/>
            <a:ext cx="5545002" cy="3490699"/>
          </a:xfrm>
          <a:prstGeom prst="rect">
            <a:avLst/>
          </a:prstGeom>
          <a:noFill/>
          <a:ln>
            <a:noFill/>
          </a:ln>
        </p:spPr>
        <p:txBody>
          <a:bodyPr anchorCtr="0" anchor="t" bIns="45700" lIns="91425" spcFirstLastPara="1" rIns="91425" wrap="square" tIns="45700">
            <a:spAutoFit/>
          </a:bodyPr>
          <a:lstStyle/>
          <a:p>
            <a:pPr indent="-330200" lvl="0" marL="457200" marR="0" rtl="0" algn="l">
              <a:spcBef>
                <a:spcPts val="0"/>
              </a:spcBef>
              <a:spcAft>
                <a:spcPts val="0"/>
              </a:spcAft>
              <a:buClr>
                <a:schemeClr val="dk1"/>
              </a:buClr>
              <a:buSzPts val="2000"/>
              <a:buFont typeface="Calibri"/>
              <a:buNone/>
            </a:pPr>
            <a:r>
              <a:t/>
            </a:r>
            <a:endParaRPr sz="2000">
              <a:solidFill>
                <a:srgbClr val="0F1115"/>
              </a:solidFill>
              <a:latin typeface="Arial"/>
              <a:ea typeface="Arial"/>
              <a:cs typeface="Arial"/>
              <a:sym typeface="Arial"/>
            </a:endParaRPr>
          </a:p>
          <a:p>
            <a:pPr indent="-457200" lvl="0" marL="457200" marR="0" rtl="0" algn="l">
              <a:spcBef>
                <a:spcPts val="450"/>
              </a:spcBef>
              <a:spcAft>
                <a:spcPts val="0"/>
              </a:spcAft>
              <a:buClr>
                <a:schemeClr val="accent6"/>
              </a:buClr>
              <a:buSzPts val="2000"/>
              <a:buFont typeface="Calibri"/>
              <a:buAutoNum type="arabicPeriod"/>
            </a:pPr>
            <a:r>
              <a:rPr b="1" lang="en-US" sz="2000">
                <a:solidFill>
                  <a:schemeClr val="accent6"/>
                </a:solidFill>
                <a:latin typeface="Arial"/>
                <a:ea typeface="Arial"/>
                <a:cs typeface="Arial"/>
                <a:sym typeface="Arial"/>
              </a:rPr>
              <a:t>Informelle Kompetenzen wertschätzen</a:t>
            </a:r>
            <a:r>
              <a:rPr lang="en-US" sz="2000">
                <a:solidFill>
                  <a:srgbClr val="0F1115"/>
                </a:solidFill>
                <a:latin typeface="Arial"/>
                <a:ea typeface="Arial"/>
                <a:cs typeface="Arial"/>
                <a:sym typeface="Arial"/>
              </a:rPr>
              <a:t>: Kompetenzen vor Zertifikaten priorisieren.</a:t>
            </a:r>
            <a:endParaRPr/>
          </a:p>
          <a:p>
            <a:pPr indent="-330200" lvl="0" marL="457200" marR="0" rtl="0" algn="l">
              <a:spcBef>
                <a:spcPts val="450"/>
              </a:spcBef>
              <a:spcAft>
                <a:spcPts val="0"/>
              </a:spcAft>
              <a:buClr>
                <a:schemeClr val="dk1"/>
              </a:buClr>
              <a:buSzPts val="2000"/>
              <a:buFont typeface="Calibri"/>
              <a:buNone/>
            </a:pPr>
            <a:r>
              <a:t/>
            </a:r>
            <a:endParaRPr sz="2000">
              <a:solidFill>
                <a:srgbClr val="0F1115"/>
              </a:solidFill>
              <a:latin typeface="Arial"/>
              <a:ea typeface="Arial"/>
              <a:cs typeface="Arial"/>
              <a:sym typeface="Arial"/>
            </a:endParaRPr>
          </a:p>
          <a:p>
            <a:pPr indent="-457200" lvl="0" marL="457200" marR="0" rtl="0" algn="l">
              <a:spcBef>
                <a:spcPts val="450"/>
              </a:spcBef>
              <a:spcAft>
                <a:spcPts val="0"/>
              </a:spcAft>
              <a:buClr>
                <a:schemeClr val="accent6"/>
              </a:buClr>
              <a:buSzPts val="2000"/>
              <a:buFont typeface="Calibri"/>
              <a:buAutoNum type="arabicPeriod"/>
            </a:pPr>
            <a:r>
              <a:rPr b="1" lang="en-US" sz="2000">
                <a:solidFill>
                  <a:schemeClr val="accent6"/>
                </a:solidFill>
                <a:latin typeface="Arial"/>
                <a:ea typeface="Arial"/>
                <a:cs typeface="Arial"/>
                <a:sym typeface="Arial"/>
              </a:rPr>
              <a:t>Versteckte Talente erkennen</a:t>
            </a:r>
            <a:r>
              <a:rPr lang="en-US" sz="2000">
                <a:solidFill>
                  <a:srgbClr val="0F1115"/>
                </a:solidFill>
                <a:latin typeface="Arial"/>
                <a:ea typeface="Arial"/>
                <a:cs typeface="Arial"/>
                <a:sym typeface="Arial"/>
              </a:rPr>
              <a:t>: Interne Mobilität fördern.</a:t>
            </a:r>
            <a:endParaRPr/>
          </a:p>
          <a:p>
            <a:pPr indent="-330200" lvl="0" marL="457200" marR="0" rtl="0" algn="l">
              <a:spcBef>
                <a:spcPts val="450"/>
              </a:spcBef>
              <a:spcAft>
                <a:spcPts val="0"/>
              </a:spcAft>
              <a:buClr>
                <a:schemeClr val="dk1"/>
              </a:buClr>
              <a:buSzPts val="2000"/>
              <a:buFont typeface="Calibri"/>
              <a:buNone/>
            </a:pPr>
            <a:r>
              <a:t/>
            </a:r>
            <a:endParaRPr sz="2000">
              <a:solidFill>
                <a:srgbClr val="0F1115"/>
              </a:solidFill>
              <a:latin typeface="Arial"/>
              <a:ea typeface="Arial"/>
              <a:cs typeface="Arial"/>
              <a:sym typeface="Arial"/>
            </a:endParaRPr>
          </a:p>
          <a:p>
            <a:pPr indent="-457200" lvl="0" marL="457200" marR="0" rtl="0" algn="l">
              <a:spcBef>
                <a:spcPts val="450"/>
              </a:spcBef>
              <a:spcAft>
                <a:spcPts val="0"/>
              </a:spcAft>
              <a:buClr>
                <a:schemeClr val="accent6"/>
              </a:buClr>
              <a:buSzPts val="2000"/>
              <a:buFont typeface="Calibri"/>
              <a:buAutoNum type="arabicPeriod"/>
            </a:pPr>
            <a:r>
              <a:rPr b="1" lang="en-US" sz="2000">
                <a:solidFill>
                  <a:schemeClr val="accent6"/>
                </a:solidFill>
                <a:latin typeface="Arial"/>
                <a:ea typeface="Arial"/>
                <a:cs typeface="Arial"/>
                <a:sym typeface="Arial"/>
              </a:rPr>
              <a:t>Befähigung der Mitarbeiter:innen</a:t>
            </a:r>
            <a:r>
              <a:rPr lang="en-US" sz="2000">
                <a:solidFill>
                  <a:srgbClr val="0F1115"/>
                </a:solidFill>
                <a:latin typeface="Arial"/>
                <a:ea typeface="Arial"/>
                <a:cs typeface="Arial"/>
                <a:sym typeface="Arial"/>
              </a:rPr>
              <a:t>: Passiver Empfänger:innen → Aktive Akteur:innen.</a:t>
            </a:r>
            <a:endParaRPr sz="2000">
              <a:solidFill>
                <a:srgbClr val="0F1115"/>
              </a:solidFill>
              <a:latin typeface="Arial"/>
              <a:ea typeface="Arial"/>
              <a:cs typeface="Arial"/>
              <a:sym typeface="Arial"/>
            </a:endParaRPr>
          </a:p>
        </p:txBody>
      </p:sp>
      <p:pic>
        <p:nvPicPr>
          <p:cNvPr id="451" name="Google Shape;451;p15"/>
          <p:cNvPicPr preferRelativeResize="0"/>
          <p:nvPr/>
        </p:nvPicPr>
        <p:blipFill rotWithShape="1">
          <a:blip r:embed="rId3">
            <a:alphaModFix/>
          </a:blip>
          <a:srcRect b="0" l="0" r="0" t="0"/>
          <a:stretch/>
        </p:blipFill>
        <p:spPr>
          <a:xfrm>
            <a:off x="7315200" y="1510569"/>
            <a:ext cx="4170680" cy="417068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6" name="Shape 456"/>
        <p:cNvGrpSpPr/>
        <p:nvPr/>
      </p:nvGrpSpPr>
      <p:grpSpPr>
        <a:xfrm>
          <a:off x="0" y="0"/>
          <a:ext cx="0" cy="0"/>
          <a:chOff x="0" y="0"/>
          <a:chExt cx="0" cy="0"/>
        </a:xfrm>
      </p:grpSpPr>
      <p:sp>
        <p:nvSpPr>
          <p:cNvPr id="457" name="Google Shape;457;p16"/>
          <p:cNvSpPr txBox="1"/>
          <p:nvPr/>
        </p:nvSpPr>
        <p:spPr>
          <a:xfrm>
            <a:off x="1425677" y="67951"/>
            <a:ext cx="10766323" cy="649804"/>
          </a:xfrm>
          <a:prstGeom prst="rect">
            <a:avLst/>
          </a:prstGeom>
          <a:solidFill>
            <a:schemeClr val="accent6"/>
          </a:solid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chemeClr val="lt1"/>
              </a:buClr>
              <a:buSzPts val="2000"/>
              <a:buFont typeface="Arial"/>
              <a:buNone/>
            </a:pPr>
            <a:r>
              <a:rPr b="1" lang="en-US" sz="2000">
                <a:solidFill>
                  <a:schemeClr val="lt1"/>
                </a:solidFill>
                <a:latin typeface="Arial"/>
                <a:ea typeface="Arial"/>
                <a:cs typeface="Arial"/>
                <a:sym typeface="Arial"/>
              </a:rPr>
              <a:t>DAS UNSICHTBARE POTENZIAL: TALENTE NEU ENTDECKEN </a:t>
            </a:r>
            <a:endParaRPr/>
          </a:p>
          <a:p>
            <a:pPr indent="0" lvl="0" marL="0" marR="0" rtl="0" algn="r">
              <a:lnSpc>
                <a:spcPct val="90000"/>
              </a:lnSpc>
              <a:spcBef>
                <a:spcPts val="0"/>
              </a:spcBef>
              <a:spcAft>
                <a:spcPts val="0"/>
              </a:spcAft>
              <a:buClr>
                <a:schemeClr val="lt1"/>
              </a:buClr>
              <a:buSzPts val="2000"/>
              <a:buFont typeface="Arial"/>
              <a:buNone/>
            </a:pPr>
            <a:r>
              <a:rPr b="1" lang="en-US" sz="2000">
                <a:solidFill>
                  <a:schemeClr val="lt1"/>
                </a:solidFill>
                <a:latin typeface="Arial"/>
                <a:ea typeface="Arial"/>
                <a:cs typeface="Arial"/>
                <a:sym typeface="Arial"/>
              </a:rPr>
              <a:t>CHANCEN UND SCHLÜSSEL ZUR VERBESSERUNG</a:t>
            </a:r>
            <a:endParaRPr b="1" sz="2000">
              <a:solidFill>
                <a:schemeClr val="lt1"/>
              </a:solidFill>
              <a:latin typeface="Arial"/>
              <a:ea typeface="Arial"/>
              <a:cs typeface="Arial"/>
              <a:sym typeface="Arial"/>
            </a:endParaRPr>
          </a:p>
          <a:p>
            <a:pPr indent="0" lvl="0" marL="0" marR="0" rtl="0" algn="r">
              <a:lnSpc>
                <a:spcPct val="90000"/>
              </a:lnSpc>
              <a:spcBef>
                <a:spcPts val="0"/>
              </a:spcBef>
              <a:spcAft>
                <a:spcPts val="0"/>
              </a:spcAft>
              <a:buClr>
                <a:schemeClr val="dk1"/>
              </a:buClr>
              <a:buSzPts val="2000"/>
              <a:buFont typeface="Calibri"/>
              <a:buNone/>
            </a:pPr>
            <a:r>
              <a:t/>
            </a:r>
            <a:endParaRPr b="1" sz="2000">
              <a:solidFill>
                <a:schemeClr val="lt1"/>
              </a:solidFill>
              <a:latin typeface="Arial"/>
              <a:ea typeface="Arial"/>
              <a:cs typeface="Arial"/>
              <a:sym typeface="Arial"/>
            </a:endParaRPr>
          </a:p>
        </p:txBody>
      </p:sp>
      <p:sp>
        <p:nvSpPr>
          <p:cNvPr id="458" name="Google Shape;458;p16"/>
          <p:cNvSpPr txBox="1"/>
          <p:nvPr/>
        </p:nvSpPr>
        <p:spPr>
          <a:xfrm>
            <a:off x="829775" y="1013003"/>
            <a:ext cx="10766323" cy="52322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800">
                <a:solidFill>
                  <a:schemeClr val="accent6"/>
                </a:solidFill>
                <a:latin typeface="Arial"/>
                <a:ea typeface="Arial"/>
                <a:cs typeface="Arial"/>
                <a:sym typeface="Arial"/>
              </a:rPr>
              <a:t>Dynamik 1: Paradigmenwechsel in der Talententwicklung</a:t>
            </a:r>
            <a:endParaRPr b="1" sz="2000">
              <a:solidFill>
                <a:schemeClr val="accent3"/>
              </a:solidFill>
              <a:latin typeface="Arial"/>
              <a:ea typeface="Arial"/>
              <a:cs typeface="Arial"/>
              <a:sym typeface="Arial"/>
            </a:endParaRPr>
          </a:p>
        </p:txBody>
      </p:sp>
      <p:sp>
        <p:nvSpPr>
          <p:cNvPr id="459" name="Google Shape;459;p16"/>
          <p:cNvSpPr txBox="1"/>
          <p:nvPr/>
        </p:nvSpPr>
        <p:spPr>
          <a:xfrm>
            <a:off x="1253446" y="4157375"/>
            <a:ext cx="4602823" cy="1754326"/>
          </a:xfrm>
          <a:prstGeom prst="rect">
            <a:avLst/>
          </a:prstGeom>
          <a:noFill/>
          <a:ln cap="flat" cmpd="sng" w="9525">
            <a:solidFill>
              <a:srgbClr val="FF6D25"/>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i="1" lang="en-US" sz="1800">
                <a:solidFill>
                  <a:srgbClr val="7F7F7F"/>
                </a:solidFill>
                <a:latin typeface="Arial"/>
                <a:ea typeface="Arial"/>
                <a:cs typeface="Arial"/>
                <a:sym typeface="Arial"/>
              </a:rPr>
              <a:t>--Geringe Qualifikation</a:t>
            </a:r>
            <a:endParaRPr/>
          </a:p>
          <a:p>
            <a:pPr indent="0" lvl="0" marL="0" marR="0" rtl="0" algn="l">
              <a:spcBef>
                <a:spcPts val="0"/>
              </a:spcBef>
              <a:spcAft>
                <a:spcPts val="0"/>
              </a:spcAft>
              <a:buNone/>
            </a:pPr>
            <a:r>
              <a:rPr lang="en-US" sz="1800">
                <a:solidFill>
                  <a:schemeClr val="dk1"/>
                </a:solidFill>
                <a:latin typeface="Arial"/>
                <a:ea typeface="Arial"/>
                <a:cs typeface="Arial"/>
                <a:sym typeface="Arial"/>
              </a:rPr>
              <a:t>--</a:t>
            </a:r>
            <a:endParaRPr/>
          </a:p>
          <a:p>
            <a:pPr indent="0" lvl="0" marL="0" marR="0" rtl="0" algn="l">
              <a:spcBef>
                <a:spcPts val="0"/>
              </a:spcBef>
              <a:spcAft>
                <a:spcPts val="0"/>
              </a:spcAft>
              <a:buNone/>
            </a:pPr>
            <a:r>
              <a:rPr lang="en-US" sz="1800">
                <a:solidFill>
                  <a:schemeClr val="dk1"/>
                </a:solidFill>
                <a:latin typeface="Arial"/>
                <a:ea typeface="Arial"/>
                <a:cs typeface="Arial"/>
                <a:sym typeface="Arial"/>
              </a:rPr>
              <a:t>--</a:t>
            </a:r>
            <a:endParaRPr/>
          </a:p>
          <a:p>
            <a:pPr indent="0" lvl="0" marL="0" marR="0" rtl="0" algn="l">
              <a:spcBef>
                <a:spcPts val="0"/>
              </a:spcBef>
              <a:spcAft>
                <a:spcPts val="0"/>
              </a:spcAft>
              <a:buNone/>
            </a:pPr>
            <a:r>
              <a:rPr lang="en-US" sz="1800">
                <a:solidFill>
                  <a:schemeClr val="dk1"/>
                </a:solidFill>
                <a:latin typeface="Arial"/>
                <a:ea typeface="Arial"/>
                <a:cs typeface="Arial"/>
                <a:sym typeface="Arial"/>
              </a:rPr>
              <a:t>--</a:t>
            </a:r>
            <a:endParaRPr/>
          </a:p>
          <a:p>
            <a:pPr indent="0" lvl="0" marL="0" marR="0" rtl="0" algn="l">
              <a:spcBef>
                <a:spcPts val="0"/>
              </a:spcBef>
              <a:spcAft>
                <a:spcPts val="0"/>
              </a:spcAft>
              <a:buNone/>
            </a:pPr>
            <a:r>
              <a:rPr lang="en-US" sz="1800">
                <a:solidFill>
                  <a:schemeClr val="dk1"/>
                </a:solidFill>
                <a:latin typeface="Arial"/>
                <a:ea typeface="Arial"/>
                <a:cs typeface="Arial"/>
                <a:sym typeface="Arial"/>
              </a:rPr>
              <a:t>--</a:t>
            </a:r>
            <a:endParaRPr/>
          </a:p>
          <a:p>
            <a:pPr indent="0" lvl="0" marL="0" marR="0" rtl="0" algn="l">
              <a:spcBef>
                <a:spcPts val="0"/>
              </a:spcBef>
              <a:spcAft>
                <a:spcPts val="0"/>
              </a:spcAft>
              <a:buNone/>
            </a:pPr>
            <a:r>
              <a:rPr lang="en-US" sz="1800">
                <a:solidFill>
                  <a:schemeClr val="dk1"/>
                </a:solidFill>
                <a:latin typeface="Arial"/>
                <a:ea typeface="Arial"/>
                <a:cs typeface="Arial"/>
                <a:sym typeface="Arial"/>
              </a:rPr>
              <a:t>--</a:t>
            </a:r>
            <a:endParaRPr/>
          </a:p>
        </p:txBody>
      </p:sp>
      <p:sp>
        <p:nvSpPr>
          <p:cNvPr id="460" name="Google Shape;460;p16"/>
          <p:cNvSpPr txBox="1"/>
          <p:nvPr/>
        </p:nvSpPr>
        <p:spPr>
          <a:xfrm>
            <a:off x="1253447" y="1756592"/>
            <a:ext cx="10158145" cy="193899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i="1" lang="en-US" sz="2000">
                <a:solidFill>
                  <a:schemeClr val="dk1"/>
                </a:solidFill>
                <a:latin typeface="Arial"/>
                <a:ea typeface="Arial"/>
                <a:cs typeface="Arial"/>
                <a:sym typeface="Arial"/>
              </a:rPr>
              <a:t>Nennen Sie ein Beispiel für eine:n gering qualifizierten Arbeitnehmer:in, den/die Sie kennen (in Ihrem Unternehmen, Ihrem Umfeld, Ihrer Branche).</a:t>
            </a:r>
            <a:endParaRPr/>
          </a:p>
          <a:p>
            <a:pPr indent="0" lvl="0" marL="0" marR="0" rtl="0" algn="l">
              <a:spcBef>
                <a:spcPts val="0"/>
              </a:spcBef>
              <a:spcAft>
                <a:spcPts val="0"/>
              </a:spcAft>
              <a:buNone/>
            </a:pPr>
            <a:r>
              <a:rPr i="1" lang="en-US" sz="2000">
                <a:solidFill>
                  <a:schemeClr val="dk1"/>
                </a:solidFill>
                <a:latin typeface="Arial"/>
                <a:ea typeface="Arial"/>
                <a:cs typeface="Arial"/>
                <a:sym typeface="Arial"/>
              </a:rPr>
              <a:t>TEUFELSKREIS: Welche Eigenschaften würden Sie damit in Verbindung bringen?</a:t>
            </a:r>
            <a:endParaRPr/>
          </a:p>
          <a:p>
            <a:pPr indent="0" lvl="0" marL="0" marR="0" rtl="0" algn="l">
              <a:spcBef>
                <a:spcPts val="0"/>
              </a:spcBef>
              <a:spcAft>
                <a:spcPts val="0"/>
              </a:spcAft>
              <a:buNone/>
            </a:pPr>
            <a:r>
              <a:rPr b="1" i="1" lang="en-US" sz="2000">
                <a:solidFill>
                  <a:schemeClr val="dk1"/>
                </a:solidFill>
                <a:latin typeface="Arial"/>
                <a:ea typeface="Arial"/>
                <a:cs typeface="Arial"/>
                <a:sym typeface="Arial"/>
              </a:rPr>
              <a:t>POSITIVER </a:t>
            </a:r>
            <a:r>
              <a:rPr i="1" lang="en-US" sz="2000">
                <a:solidFill>
                  <a:schemeClr val="dk1"/>
                </a:solidFill>
                <a:latin typeface="Arial"/>
                <a:ea typeface="Arial"/>
                <a:cs typeface="Arial"/>
                <a:sym typeface="Arial"/>
              </a:rPr>
              <a:t>KREISLAUF: Welche Art von Unterstützung oder Schulung könnte gering qualifizierten Arbeitskräften angeboten werden, damit sie einen größeren Beitrag am Arbeitsplatz leisten können?</a:t>
            </a:r>
            <a:endParaRPr i="1" sz="2000">
              <a:solidFill>
                <a:schemeClr val="dk1"/>
              </a:solidFill>
              <a:latin typeface="Arial"/>
              <a:ea typeface="Arial"/>
              <a:cs typeface="Arial"/>
              <a:sym typeface="Arial"/>
            </a:endParaRPr>
          </a:p>
        </p:txBody>
      </p:sp>
      <p:sp>
        <p:nvSpPr>
          <p:cNvPr id="461" name="Google Shape;461;p16"/>
          <p:cNvSpPr txBox="1"/>
          <p:nvPr/>
        </p:nvSpPr>
        <p:spPr>
          <a:xfrm>
            <a:off x="2537715" y="3685739"/>
            <a:ext cx="2034283"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chemeClr val="accent1"/>
                </a:solidFill>
                <a:latin typeface="Arial"/>
                <a:ea typeface="Arial"/>
                <a:cs typeface="Arial"/>
                <a:sym typeface="Arial"/>
              </a:rPr>
              <a:t>Teufelskreis</a:t>
            </a:r>
            <a:endParaRPr b="1" sz="1800">
              <a:solidFill>
                <a:schemeClr val="accent1"/>
              </a:solidFill>
              <a:latin typeface="Arial"/>
              <a:ea typeface="Arial"/>
              <a:cs typeface="Arial"/>
              <a:sym typeface="Arial"/>
            </a:endParaRPr>
          </a:p>
        </p:txBody>
      </p:sp>
      <p:sp>
        <p:nvSpPr>
          <p:cNvPr id="462" name="Google Shape;462;p16"/>
          <p:cNvSpPr txBox="1"/>
          <p:nvPr/>
        </p:nvSpPr>
        <p:spPr>
          <a:xfrm>
            <a:off x="8298096" y="3683056"/>
            <a:ext cx="2363911"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chemeClr val="accent1"/>
                </a:solidFill>
                <a:latin typeface="Arial"/>
                <a:ea typeface="Arial"/>
                <a:cs typeface="Arial"/>
                <a:sym typeface="Arial"/>
              </a:rPr>
              <a:t>Positiver Kreislauf</a:t>
            </a:r>
            <a:endParaRPr b="1" sz="1800">
              <a:solidFill>
                <a:schemeClr val="accent1"/>
              </a:solidFill>
              <a:latin typeface="Arial"/>
              <a:ea typeface="Arial"/>
              <a:cs typeface="Arial"/>
              <a:sym typeface="Arial"/>
            </a:endParaRPr>
          </a:p>
        </p:txBody>
      </p:sp>
      <p:sp>
        <p:nvSpPr>
          <p:cNvPr id="463" name="Google Shape;463;p16"/>
          <p:cNvSpPr txBox="1"/>
          <p:nvPr/>
        </p:nvSpPr>
        <p:spPr>
          <a:xfrm>
            <a:off x="6626831" y="4157375"/>
            <a:ext cx="4784761" cy="1754326"/>
          </a:xfrm>
          <a:prstGeom prst="rect">
            <a:avLst/>
          </a:prstGeom>
          <a:noFill/>
          <a:ln cap="flat" cmpd="sng" w="9525">
            <a:solidFill>
              <a:srgbClr val="FF6D25"/>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i="1" lang="en-US" sz="1800">
                <a:solidFill>
                  <a:srgbClr val="7F7F7F"/>
                </a:solidFill>
                <a:latin typeface="Arial"/>
                <a:ea typeface="Arial"/>
                <a:cs typeface="Arial"/>
                <a:sym typeface="Arial"/>
              </a:rPr>
              <a:t>--Schulung in grundlegenden digitalen Kompetenzen</a:t>
            </a:r>
            <a:endParaRPr/>
          </a:p>
          <a:p>
            <a:pPr indent="0" lvl="0" marL="0" marR="0" rtl="0" algn="l">
              <a:spcBef>
                <a:spcPts val="0"/>
              </a:spcBef>
              <a:spcAft>
                <a:spcPts val="0"/>
              </a:spcAft>
              <a:buNone/>
            </a:pPr>
            <a:r>
              <a:rPr lang="en-US" sz="1800">
                <a:solidFill>
                  <a:schemeClr val="dk1"/>
                </a:solidFill>
                <a:latin typeface="Arial"/>
                <a:ea typeface="Arial"/>
                <a:cs typeface="Arial"/>
                <a:sym typeface="Arial"/>
              </a:rPr>
              <a:t>--</a:t>
            </a:r>
            <a:endParaRPr/>
          </a:p>
          <a:p>
            <a:pPr indent="0" lvl="0" marL="0" marR="0" rtl="0" algn="l">
              <a:spcBef>
                <a:spcPts val="0"/>
              </a:spcBef>
              <a:spcAft>
                <a:spcPts val="0"/>
              </a:spcAft>
              <a:buNone/>
            </a:pPr>
            <a:r>
              <a:rPr lang="en-US" sz="1800">
                <a:solidFill>
                  <a:schemeClr val="dk1"/>
                </a:solidFill>
                <a:latin typeface="Arial"/>
                <a:ea typeface="Arial"/>
                <a:cs typeface="Arial"/>
                <a:sym typeface="Arial"/>
              </a:rPr>
              <a:t>--</a:t>
            </a:r>
            <a:endParaRPr/>
          </a:p>
          <a:p>
            <a:pPr indent="0" lvl="0" marL="0" marR="0" rtl="0" algn="l">
              <a:spcBef>
                <a:spcPts val="0"/>
              </a:spcBef>
              <a:spcAft>
                <a:spcPts val="0"/>
              </a:spcAft>
              <a:buNone/>
            </a:pPr>
            <a:r>
              <a:rPr lang="en-US" sz="1800">
                <a:solidFill>
                  <a:schemeClr val="dk1"/>
                </a:solidFill>
                <a:latin typeface="Arial"/>
                <a:ea typeface="Arial"/>
                <a:cs typeface="Arial"/>
                <a:sym typeface="Arial"/>
              </a:rPr>
              <a:t>--</a:t>
            </a:r>
            <a:endParaRPr/>
          </a:p>
          <a:p>
            <a:pPr indent="0" lvl="0" marL="0" marR="0" rtl="0" algn="l">
              <a:spcBef>
                <a:spcPts val="0"/>
              </a:spcBef>
              <a:spcAft>
                <a:spcPts val="0"/>
              </a:spcAft>
              <a:buNone/>
            </a:pPr>
            <a:r>
              <a:rPr lang="en-US" sz="1800">
                <a:solidFill>
                  <a:schemeClr val="dk1"/>
                </a:solidFill>
                <a:latin typeface="Arial"/>
                <a:ea typeface="Arial"/>
                <a:cs typeface="Arial"/>
                <a:sym typeface="Arial"/>
              </a:rPr>
              <a:t>--</a:t>
            </a:r>
            <a:endParaRPr/>
          </a:p>
          <a:p>
            <a:pPr indent="0" lvl="0" marL="0" marR="0" rtl="0" algn="l">
              <a:spcBef>
                <a:spcPts val="0"/>
              </a:spcBef>
              <a:spcAft>
                <a:spcPts val="0"/>
              </a:spcAft>
              <a:buNone/>
            </a:pPr>
            <a:r>
              <a:rPr lang="en-US" sz="1800">
                <a:solidFill>
                  <a:schemeClr val="dk1"/>
                </a:solidFill>
                <a:latin typeface="Arial"/>
                <a:ea typeface="Arial"/>
                <a:cs typeface="Arial"/>
                <a:sym typeface="Arial"/>
              </a:rPr>
              <a:t>--</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8" name="Shape 468"/>
        <p:cNvGrpSpPr/>
        <p:nvPr/>
      </p:nvGrpSpPr>
      <p:grpSpPr>
        <a:xfrm>
          <a:off x="0" y="0"/>
          <a:ext cx="0" cy="0"/>
          <a:chOff x="0" y="0"/>
          <a:chExt cx="0" cy="0"/>
        </a:xfrm>
      </p:grpSpPr>
      <p:sp>
        <p:nvSpPr>
          <p:cNvPr id="469" name="Google Shape;469;p17"/>
          <p:cNvSpPr txBox="1"/>
          <p:nvPr/>
        </p:nvSpPr>
        <p:spPr>
          <a:xfrm>
            <a:off x="1425677" y="67951"/>
            <a:ext cx="10766323" cy="649804"/>
          </a:xfrm>
          <a:prstGeom prst="rect">
            <a:avLst/>
          </a:prstGeom>
          <a:solidFill>
            <a:schemeClr val="accent6"/>
          </a:solid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chemeClr val="lt1"/>
              </a:buClr>
              <a:buSzPts val="2000"/>
              <a:buFont typeface="Arial"/>
              <a:buNone/>
            </a:pPr>
            <a:r>
              <a:rPr b="1" lang="en-US" sz="2000">
                <a:solidFill>
                  <a:schemeClr val="lt1"/>
                </a:solidFill>
                <a:latin typeface="Arial"/>
                <a:ea typeface="Arial"/>
                <a:cs typeface="Arial"/>
                <a:sym typeface="Arial"/>
              </a:rPr>
              <a:t>DAS UNSICHTBARE POTENZIAL: TALENTE NEU ENTDECKEN</a:t>
            </a:r>
            <a:endParaRPr/>
          </a:p>
          <a:p>
            <a:pPr indent="0" lvl="0" marL="0" marR="0" rtl="0" algn="r">
              <a:lnSpc>
                <a:spcPct val="90000"/>
              </a:lnSpc>
              <a:spcBef>
                <a:spcPts val="0"/>
              </a:spcBef>
              <a:spcAft>
                <a:spcPts val="0"/>
              </a:spcAft>
              <a:buClr>
                <a:schemeClr val="lt1"/>
              </a:buClr>
              <a:buSzPts val="2000"/>
              <a:buFont typeface="Arial"/>
              <a:buNone/>
            </a:pPr>
            <a:r>
              <a:rPr b="1" lang="en-US" sz="2000">
                <a:solidFill>
                  <a:schemeClr val="lt1"/>
                </a:solidFill>
                <a:latin typeface="Arial"/>
                <a:ea typeface="Arial"/>
                <a:cs typeface="Arial"/>
                <a:sym typeface="Arial"/>
              </a:rPr>
              <a:t>ERFAHRUNGEN UND BEWÄHRTE VERFAHREN</a:t>
            </a:r>
            <a:endParaRPr b="1" sz="2000">
              <a:solidFill>
                <a:schemeClr val="lt1"/>
              </a:solidFill>
              <a:latin typeface="Arial"/>
              <a:ea typeface="Arial"/>
              <a:cs typeface="Arial"/>
              <a:sym typeface="Arial"/>
            </a:endParaRPr>
          </a:p>
        </p:txBody>
      </p:sp>
      <p:sp>
        <p:nvSpPr>
          <p:cNvPr descr="Imagen de salida" id="470" name="Google Shape;470;p17"/>
          <p:cNvSpPr/>
          <p:nvPr/>
        </p:nvSpPr>
        <p:spPr>
          <a:xfrm>
            <a:off x="5943600" y="3276600"/>
            <a:ext cx="304800" cy="30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71" name="Google Shape;471;p17"/>
          <p:cNvSpPr txBox="1"/>
          <p:nvPr/>
        </p:nvSpPr>
        <p:spPr>
          <a:xfrm>
            <a:off x="963202" y="1361040"/>
            <a:ext cx="9960796" cy="293869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2000"/>
              <a:buFont typeface="Arial"/>
              <a:buNone/>
            </a:pPr>
            <a:r>
              <a:rPr lang="en-US" sz="2000">
                <a:solidFill>
                  <a:schemeClr val="dk1"/>
                </a:solidFill>
                <a:latin typeface="Arial"/>
                <a:ea typeface="Arial"/>
                <a:cs typeface="Arial"/>
                <a:sym typeface="Arial"/>
              </a:rPr>
              <a:t>EINE </a:t>
            </a:r>
            <a:r>
              <a:rPr b="1" lang="en-US" sz="3200">
                <a:solidFill>
                  <a:schemeClr val="accent6"/>
                </a:solidFill>
                <a:latin typeface="Arial"/>
                <a:ea typeface="Arial"/>
                <a:cs typeface="Arial"/>
                <a:sym typeface="Arial"/>
              </a:rPr>
              <a:t>GEMEINSAME HERAUSFORDERUNG </a:t>
            </a:r>
            <a:r>
              <a:rPr lang="en-US" sz="2000">
                <a:solidFill>
                  <a:schemeClr val="dk1"/>
                </a:solidFill>
                <a:latin typeface="Arial"/>
                <a:ea typeface="Arial"/>
                <a:cs typeface="Arial"/>
                <a:sym typeface="Arial"/>
              </a:rPr>
              <a:t>in ganz Europa:</a:t>
            </a:r>
            <a:endParaRPr/>
          </a:p>
          <a:p>
            <a:pPr indent="0" lvl="0" marL="0" marR="0" rtl="0" algn="l">
              <a:spcBef>
                <a:spcPts val="0"/>
              </a:spcBef>
              <a:spcAft>
                <a:spcPts val="0"/>
              </a:spcAft>
              <a:buClr>
                <a:schemeClr val="dk1"/>
              </a:buClr>
              <a:buSzPts val="2000"/>
              <a:buFont typeface="Calibri"/>
              <a:buNone/>
            </a:pPr>
            <a:r>
              <a:t/>
            </a:r>
            <a:endParaRPr sz="2000">
              <a:solidFill>
                <a:schemeClr val="dk1"/>
              </a:solidFill>
              <a:latin typeface="Arial"/>
              <a:ea typeface="Arial"/>
              <a:cs typeface="Arial"/>
              <a:sym typeface="Arial"/>
            </a:endParaRPr>
          </a:p>
          <a:p>
            <a:pPr indent="-190500" lvl="1" marL="180975" marR="0" rtl="0" algn="l">
              <a:lnSpc>
                <a:spcPct val="150000"/>
              </a:lnSpc>
              <a:spcBef>
                <a:spcPts val="450"/>
              </a:spcBef>
              <a:spcAft>
                <a:spcPts val="0"/>
              </a:spcAft>
              <a:buClr>
                <a:schemeClr val="accent6"/>
              </a:buClr>
              <a:buSzPts val="3000"/>
              <a:buFont typeface="Arial"/>
              <a:buChar char="•"/>
            </a:pPr>
            <a:r>
              <a:rPr b="0" i="0" lang="en-US" sz="2000" u="none" cap="none" strike="noStrike">
                <a:solidFill>
                  <a:schemeClr val="dk1"/>
                </a:solidFill>
                <a:latin typeface="Arial"/>
                <a:ea typeface="Arial"/>
                <a:cs typeface="Arial"/>
                <a:sym typeface="Arial"/>
              </a:rPr>
              <a:t>Viele Erwachsene verfügen über im Beruf erworbene Kompetenzen, die jedoch nicht offiziell anerkannt sind.</a:t>
            </a:r>
            <a:endParaRPr/>
          </a:p>
          <a:p>
            <a:pPr indent="-190500" lvl="1" marL="180975" marR="0" rtl="0" algn="l">
              <a:lnSpc>
                <a:spcPct val="150000"/>
              </a:lnSpc>
              <a:spcBef>
                <a:spcPts val="450"/>
              </a:spcBef>
              <a:spcAft>
                <a:spcPts val="0"/>
              </a:spcAft>
              <a:buClr>
                <a:schemeClr val="accent6"/>
              </a:buClr>
              <a:buSzPts val="3000"/>
              <a:buFont typeface="Arial"/>
              <a:buChar char="•"/>
            </a:pPr>
            <a:r>
              <a:rPr b="0" i="0" lang="en-US" sz="2000" u="none" cap="none" strike="noStrike">
                <a:solidFill>
                  <a:schemeClr val="dk1"/>
                </a:solidFill>
                <a:latin typeface="Arial"/>
                <a:ea typeface="Arial"/>
                <a:cs typeface="Arial"/>
                <a:sym typeface="Arial"/>
              </a:rPr>
              <a:t>Dies schränkt den Zugang zu besseren Arbeitsplätzen, Mobilität und Weiterbildung ein.</a:t>
            </a:r>
            <a:endParaRPr/>
          </a:p>
          <a:p>
            <a:pPr indent="-190500" lvl="1" marL="180975" marR="0" rtl="0" algn="l">
              <a:lnSpc>
                <a:spcPct val="150000"/>
              </a:lnSpc>
              <a:spcBef>
                <a:spcPts val="450"/>
              </a:spcBef>
              <a:spcAft>
                <a:spcPts val="0"/>
              </a:spcAft>
              <a:buClr>
                <a:schemeClr val="accent6"/>
              </a:buClr>
              <a:buSzPts val="3000"/>
              <a:buFont typeface="Arial"/>
              <a:buChar char="•"/>
            </a:pPr>
            <a:r>
              <a:rPr b="0" i="0" lang="en-US" sz="2000" u="none" cap="none" strike="noStrike">
                <a:solidFill>
                  <a:schemeClr val="dk1"/>
                </a:solidFill>
                <a:latin typeface="Arial"/>
                <a:ea typeface="Arial"/>
                <a:cs typeface="Arial"/>
                <a:sym typeface="Arial"/>
              </a:rPr>
              <a:t>Notwendigkeit der Validierung und Sichtbarmachung informellen Lernens.</a:t>
            </a:r>
            <a:endParaRPr/>
          </a:p>
          <a:p>
            <a:pPr indent="0" lvl="1" marL="180975" marR="0" rtl="0" algn="l">
              <a:lnSpc>
                <a:spcPct val="150000"/>
              </a:lnSpc>
              <a:spcBef>
                <a:spcPts val="450"/>
              </a:spcBef>
              <a:spcAft>
                <a:spcPts val="0"/>
              </a:spcAft>
              <a:buClr>
                <a:schemeClr val="accent6"/>
              </a:buClr>
              <a:buSzPts val="3000"/>
              <a:buFont typeface="Arial"/>
              <a:buNone/>
            </a:pPr>
            <a:r>
              <a:t/>
            </a:r>
            <a:endParaRPr b="0" i="0" sz="2000" u="none" cap="none" strike="noStrike">
              <a:solidFill>
                <a:schemeClr val="dk1"/>
              </a:solidFill>
              <a:latin typeface="Arial"/>
              <a:ea typeface="Arial"/>
              <a:cs typeface="Arial"/>
              <a:sym typeface="Arial"/>
            </a:endParaRPr>
          </a:p>
        </p:txBody>
      </p:sp>
      <p:sp>
        <p:nvSpPr>
          <p:cNvPr id="472" name="Google Shape;472;p17"/>
          <p:cNvSpPr txBox="1"/>
          <p:nvPr/>
        </p:nvSpPr>
        <p:spPr>
          <a:xfrm>
            <a:off x="3736009" y="6227281"/>
            <a:ext cx="4415181" cy="400110"/>
          </a:xfrm>
          <a:prstGeom prst="rect">
            <a:avLst/>
          </a:prstGeom>
          <a:solidFill>
            <a:schemeClr val="accent6"/>
          </a:solidFill>
          <a:ln>
            <a:noFill/>
          </a:ln>
        </p:spPr>
        <p:txBody>
          <a:bodyPr anchorCtr="0" anchor="t" bIns="45700" lIns="91425" spcFirstLastPara="1" rIns="91425" wrap="square" tIns="45700">
            <a:spAutoFit/>
          </a:bodyPr>
          <a:lstStyle/>
          <a:p>
            <a:pPr indent="0" lvl="1" marL="457200" marR="0" rtl="0" algn="ctr">
              <a:spcBef>
                <a:spcPts val="0"/>
              </a:spcBef>
              <a:spcAft>
                <a:spcPts val="0"/>
              </a:spcAft>
              <a:buNone/>
            </a:pPr>
            <a:r>
              <a:rPr b="0" i="0" lang="en-US" sz="2000" u="none" cap="none" strike="noStrike">
                <a:solidFill>
                  <a:schemeClr val="lt1"/>
                </a:solidFill>
                <a:latin typeface="Arial"/>
                <a:ea typeface="Arial"/>
                <a:cs typeface="Arial"/>
                <a:sym typeface="Arial"/>
              </a:rPr>
              <a:t>Eine enorme Verschwendung von Talenten</a:t>
            </a:r>
            <a:endParaRPr b="0" i="0" sz="2000" u="none" cap="none" strike="noStrike">
              <a:solidFill>
                <a:schemeClr val="lt1"/>
              </a:solidFill>
              <a:latin typeface="Arial"/>
              <a:ea typeface="Arial"/>
              <a:cs typeface="Arial"/>
              <a:sym typeface="Arial"/>
            </a:endParaRPr>
          </a:p>
        </p:txBody>
      </p:sp>
      <p:sp>
        <p:nvSpPr>
          <p:cNvPr id="473" name="Google Shape;473;p17"/>
          <p:cNvSpPr/>
          <p:nvPr/>
        </p:nvSpPr>
        <p:spPr>
          <a:xfrm>
            <a:off x="5520646" y="5053435"/>
            <a:ext cx="845907" cy="1041310"/>
          </a:xfrm>
          <a:prstGeom prst="downArrow">
            <a:avLst>
              <a:gd fmla="val 50000" name="adj1"/>
              <a:gd fmla="val 50000" name="adj2"/>
            </a:avLst>
          </a:prstGeom>
          <a:solidFill>
            <a:schemeClr val="accent1"/>
          </a:solidFill>
          <a:ln cap="flat" cmpd="sng" w="12700">
            <a:solidFill>
              <a:srgbClr val="6B2E0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8" name="Shape 478"/>
        <p:cNvGrpSpPr/>
        <p:nvPr/>
      </p:nvGrpSpPr>
      <p:grpSpPr>
        <a:xfrm>
          <a:off x="0" y="0"/>
          <a:ext cx="0" cy="0"/>
          <a:chOff x="0" y="0"/>
          <a:chExt cx="0" cy="0"/>
        </a:xfrm>
      </p:grpSpPr>
      <p:sp>
        <p:nvSpPr>
          <p:cNvPr id="479" name="Google Shape;479;p18"/>
          <p:cNvSpPr txBox="1"/>
          <p:nvPr/>
        </p:nvSpPr>
        <p:spPr>
          <a:xfrm>
            <a:off x="1425677" y="67951"/>
            <a:ext cx="10766323" cy="649804"/>
          </a:xfrm>
          <a:prstGeom prst="rect">
            <a:avLst/>
          </a:prstGeom>
          <a:solidFill>
            <a:schemeClr val="accent6"/>
          </a:solid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chemeClr val="lt1"/>
              </a:buClr>
              <a:buSzPts val="2000"/>
              <a:buFont typeface="Arial"/>
              <a:buNone/>
            </a:pPr>
            <a:r>
              <a:rPr b="1" lang="en-US" sz="2000">
                <a:solidFill>
                  <a:schemeClr val="lt1"/>
                </a:solidFill>
                <a:latin typeface="Arial"/>
                <a:ea typeface="Arial"/>
                <a:cs typeface="Arial"/>
                <a:sym typeface="Arial"/>
              </a:rPr>
              <a:t>DAS UNSICHTBARE POTENZIAL: TALENTE NEU ENTDECKEN</a:t>
            </a:r>
            <a:endParaRPr/>
          </a:p>
          <a:p>
            <a:pPr indent="0" lvl="0" marL="0" marR="0" rtl="0" algn="r">
              <a:lnSpc>
                <a:spcPct val="90000"/>
              </a:lnSpc>
              <a:spcBef>
                <a:spcPts val="0"/>
              </a:spcBef>
              <a:spcAft>
                <a:spcPts val="0"/>
              </a:spcAft>
              <a:buClr>
                <a:schemeClr val="lt1"/>
              </a:buClr>
              <a:buSzPts val="2000"/>
              <a:buFont typeface="Arial"/>
              <a:buNone/>
            </a:pPr>
            <a:r>
              <a:rPr b="1" lang="en-US" sz="2000">
                <a:solidFill>
                  <a:schemeClr val="lt1"/>
                </a:solidFill>
                <a:latin typeface="Arial"/>
                <a:ea typeface="Arial"/>
                <a:cs typeface="Arial"/>
                <a:sym typeface="Arial"/>
              </a:rPr>
              <a:t>ERFAHRUNGEN UND BEWÄHRTE VERFAHREN</a:t>
            </a:r>
            <a:endParaRPr b="1" sz="2000">
              <a:solidFill>
                <a:schemeClr val="lt1"/>
              </a:solidFill>
              <a:latin typeface="Arial"/>
              <a:ea typeface="Arial"/>
              <a:cs typeface="Arial"/>
              <a:sym typeface="Arial"/>
            </a:endParaRPr>
          </a:p>
        </p:txBody>
      </p:sp>
      <p:sp>
        <p:nvSpPr>
          <p:cNvPr id="480" name="Google Shape;480;p18"/>
          <p:cNvSpPr txBox="1"/>
          <p:nvPr/>
        </p:nvSpPr>
        <p:spPr>
          <a:xfrm>
            <a:off x="590859" y="1101228"/>
            <a:ext cx="6510819" cy="494750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accent6"/>
              </a:buClr>
              <a:buSzPts val="2000"/>
              <a:buFont typeface="Arial"/>
              <a:buNone/>
            </a:pPr>
            <a:r>
              <a:rPr b="1" lang="en-US" sz="2000">
                <a:solidFill>
                  <a:schemeClr val="accent6"/>
                </a:solidFill>
                <a:latin typeface="Arial"/>
                <a:ea typeface="Arial"/>
                <a:cs typeface="Arial"/>
                <a:sym typeface="Arial"/>
              </a:rPr>
              <a:t>Europäische Instrumente </a:t>
            </a:r>
            <a:r>
              <a:rPr lang="en-US" sz="2000">
                <a:solidFill>
                  <a:schemeClr val="dk1"/>
                </a:solidFill>
                <a:latin typeface="Arial"/>
                <a:ea typeface="Arial"/>
                <a:cs typeface="Arial"/>
                <a:sym typeface="Arial"/>
              </a:rPr>
              <a:t>zur Anerkennung und Förderung von Kompetenzen:</a:t>
            </a:r>
            <a:endParaRPr/>
          </a:p>
          <a:p>
            <a:pPr indent="0" lvl="0" marL="0" marR="0" rtl="0" algn="l">
              <a:spcBef>
                <a:spcPts val="0"/>
              </a:spcBef>
              <a:spcAft>
                <a:spcPts val="0"/>
              </a:spcAft>
              <a:buClr>
                <a:schemeClr val="dk1"/>
              </a:buClr>
              <a:buSzPts val="2000"/>
              <a:buFont typeface="Calibri"/>
              <a:buNone/>
            </a:pPr>
            <a:r>
              <a:t/>
            </a:r>
            <a:endParaRPr sz="2000">
              <a:solidFill>
                <a:schemeClr val="dk1"/>
              </a:solidFill>
              <a:latin typeface="Arial"/>
              <a:ea typeface="Arial"/>
              <a:cs typeface="Arial"/>
              <a:sym typeface="Arial"/>
            </a:endParaRPr>
          </a:p>
          <a:p>
            <a:pPr indent="-180975" lvl="1" marL="180975" marR="0" rtl="0" algn="l">
              <a:lnSpc>
                <a:spcPct val="150000"/>
              </a:lnSpc>
              <a:spcBef>
                <a:spcPts val="450"/>
              </a:spcBef>
              <a:spcAft>
                <a:spcPts val="0"/>
              </a:spcAft>
              <a:buClr>
                <a:schemeClr val="accent6"/>
              </a:buClr>
              <a:buSzPts val="2700"/>
              <a:buFont typeface="Arial"/>
              <a:buChar char="•"/>
            </a:pPr>
            <a:r>
              <a:rPr b="1" i="0" lang="en-US" sz="1800" u="none" cap="none" strike="noStrike">
                <a:solidFill>
                  <a:schemeClr val="dk1"/>
                </a:solidFill>
                <a:latin typeface="Arial"/>
                <a:ea typeface="Arial"/>
                <a:cs typeface="Arial"/>
                <a:sym typeface="Arial"/>
              </a:rPr>
              <a:t>EQF </a:t>
            </a:r>
            <a:r>
              <a:rPr b="0" i="0" lang="en-US" sz="1800" u="none" cap="none" strike="noStrike">
                <a:solidFill>
                  <a:schemeClr val="dk1"/>
                </a:solidFill>
                <a:latin typeface="Arial"/>
                <a:ea typeface="Arial"/>
                <a:cs typeface="Arial"/>
                <a:sym typeface="Arial"/>
              </a:rPr>
              <a:t>(Europäischer Qualifikationsrahmen): macht Qualifikationen in allen EU-Ländern vergleichbar.</a:t>
            </a:r>
            <a:endParaRPr/>
          </a:p>
          <a:p>
            <a:pPr indent="-180975" lvl="1" marL="180975" marR="0" rtl="0" algn="l">
              <a:lnSpc>
                <a:spcPct val="150000"/>
              </a:lnSpc>
              <a:spcBef>
                <a:spcPts val="450"/>
              </a:spcBef>
              <a:spcAft>
                <a:spcPts val="0"/>
              </a:spcAft>
              <a:buClr>
                <a:schemeClr val="accent6"/>
              </a:buClr>
              <a:buSzPts val="2700"/>
              <a:buFont typeface="Arial"/>
              <a:buChar char="•"/>
            </a:pPr>
            <a:r>
              <a:rPr b="1" i="0" lang="en-US" sz="1800" u="none" cap="none" strike="noStrike">
                <a:solidFill>
                  <a:schemeClr val="dk1"/>
                </a:solidFill>
                <a:latin typeface="Arial"/>
                <a:ea typeface="Arial"/>
                <a:cs typeface="Arial"/>
                <a:sym typeface="Arial"/>
              </a:rPr>
              <a:t>Europass</a:t>
            </a:r>
            <a:r>
              <a:rPr b="0" i="0" lang="en-US" sz="1800" u="none" cap="none" strike="noStrike">
                <a:solidFill>
                  <a:schemeClr val="dk1"/>
                </a:solidFill>
                <a:latin typeface="Arial"/>
                <a:ea typeface="Arial"/>
                <a:cs typeface="Arial"/>
                <a:sym typeface="Arial"/>
              </a:rPr>
              <a:t>: Hilft Menschen, ihre formellen und informellen Fähigkeiten und Kompetenzen darzustellen.</a:t>
            </a:r>
            <a:endParaRPr/>
          </a:p>
          <a:p>
            <a:pPr indent="-180975" lvl="1" marL="180975" marR="0" rtl="0" algn="l">
              <a:lnSpc>
                <a:spcPct val="150000"/>
              </a:lnSpc>
              <a:spcBef>
                <a:spcPts val="450"/>
              </a:spcBef>
              <a:spcAft>
                <a:spcPts val="0"/>
              </a:spcAft>
              <a:buClr>
                <a:schemeClr val="accent6"/>
              </a:buClr>
              <a:buSzPts val="2700"/>
              <a:buFont typeface="Arial"/>
              <a:buChar char="•"/>
            </a:pPr>
            <a:r>
              <a:rPr b="1" i="0" lang="en-US" sz="1800" u="none" cap="none" strike="noStrike">
                <a:solidFill>
                  <a:schemeClr val="dk1"/>
                </a:solidFill>
                <a:latin typeface="Arial"/>
                <a:ea typeface="Arial"/>
                <a:cs typeface="Arial"/>
                <a:sym typeface="Arial"/>
              </a:rPr>
              <a:t>Upskilling Pathways </a:t>
            </a:r>
            <a:r>
              <a:rPr b="0" i="0" lang="en-US" sz="1800" u="none" cap="none" strike="noStrike">
                <a:solidFill>
                  <a:schemeClr val="dk1"/>
                </a:solidFill>
                <a:latin typeface="Arial"/>
                <a:ea typeface="Arial"/>
                <a:cs typeface="Arial"/>
                <a:sym typeface="Arial"/>
              </a:rPr>
              <a:t>(EU-Initiative): bietet Erwachsenen mit geringen Qualifikationen einen individuellen Bildungsweg:</a:t>
            </a:r>
            <a:endParaRPr/>
          </a:p>
          <a:p>
            <a:pPr indent="-285750" lvl="1" marL="742950" marR="0" rtl="0" algn="l">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Kompetenzbewertung</a:t>
            </a:r>
            <a:endParaRPr/>
          </a:p>
          <a:p>
            <a:pPr indent="-285750" lvl="1" marL="742950" marR="0" rtl="0" algn="l">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Maßgeschneidertes Ausbildungsangebot</a:t>
            </a:r>
            <a:endParaRPr/>
          </a:p>
          <a:p>
            <a:pPr indent="-285750" lvl="1" marL="742950" marR="0" rtl="0" algn="l">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Validierung und Anerkennung</a:t>
            </a:r>
            <a:endParaRPr/>
          </a:p>
        </p:txBody>
      </p:sp>
      <p:pic>
        <p:nvPicPr>
          <p:cNvPr id="481" name="Google Shape;481;p18"/>
          <p:cNvPicPr preferRelativeResize="0"/>
          <p:nvPr/>
        </p:nvPicPr>
        <p:blipFill rotWithShape="1">
          <a:blip r:embed="rId3">
            <a:alphaModFix/>
          </a:blip>
          <a:srcRect b="0" l="0" r="0" t="0"/>
          <a:stretch/>
        </p:blipFill>
        <p:spPr>
          <a:xfrm>
            <a:off x="6965978" y="1202076"/>
            <a:ext cx="5120056" cy="5120056"/>
          </a:xfrm>
          <a:prstGeom prst="rect">
            <a:avLst/>
          </a:prstGeom>
          <a:noFill/>
          <a:ln>
            <a:noFill/>
          </a:ln>
        </p:spPr>
      </p:pic>
      <p:sp>
        <p:nvSpPr>
          <p:cNvPr id="482" name="Google Shape;482;p18"/>
          <p:cNvSpPr/>
          <p:nvPr/>
        </p:nvSpPr>
        <p:spPr>
          <a:xfrm>
            <a:off x="6945658" y="1006867"/>
            <a:ext cx="4859349" cy="1500027"/>
          </a:xfrm>
          <a:prstGeom prst="wedgeEllipseCallout">
            <a:avLst>
              <a:gd fmla="val -70182" name="adj1"/>
              <a:gd fmla="val 61198" name="adj2"/>
            </a:avLst>
          </a:prstGeom>
          <a:solidFill>
            <a:schemeClr val="accent1"/>
          </a:solidFill>
          <a:ln cap="flat" cmpd="sng" w="12700">
            <a:solidFill>
              <a:srgbClr val="6B2E0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83" name="Google Shape;483;p18"/>
          <p:cNvSpPr txBox="1"/>
          <p:nvPr/>
        </p:nvSpPr>
        <p:spPr>
          <a:xfrm>
            <a:off x="7382705" y="1462929"/>
            <a:ext cx="4149313"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600">
                <a:solidFill>
                  <a:schemeClr val="lt1"/>
                </a:solidFill>
                <a:latin typeface="Arial"/>
                <a:ea typeface="Arial"/>
                <a:cs typeface="Arial"/>
                <a:sym typeface="Arial"/>
              </a:rPr>
              <a:t>Weitere Informationen: </a:t>
            </a:r>
            <a:r>
              <a:rPr b="1" lang="en-US" sz="1600" u="sng">
                <a:solidFill>
                  <a:schemeClr val="lt1"/>
                </a:solidFill>
                <a:latin typeface="Arial"/>
                <a:ea typeface="Arial"/>
                <a:cs typeface="Arial"/>
                <a:sym typeface="Arial"/>
                <a:hlinkClick r:id="rId4">
                  <a:extLst>
                    <a:ext uri="{A12FA001-AC4F-418D-AE19-62706E023703}">
                      <ahyp:hlinkClr val="tx"/>
                    </a:ext>
                  </a:extLst>
                </a:hlinkClick>
              </a:rPr>
              <a:t>Microquest</a:t>
            </a:r>
            <a:r>
              <a:rPr b="1" lang="en-US" sz="1600">
                <a:solidFill>
                  <a:schemeClr val="lt1"/>
                </a:solidFill>
                <a:latin typeface="Arial"/>
                <a:ea typeface="Arial"/>
                <a:cs typeface="Arial"/>
                <a:sym typeface="Arial"/>
              </a:rPr>
              <a:t>-Projekt. Leitfaden für Berufsbildungsanbieter</a:t>
            </a:r>
            <a:r>
              <a:rPr b="1" lang="en-US" sz="1400">
                <a:solidFill>
                  <a:schemeClr val="lt1"/>
                </a:solidFill>
                <a:latin typeface="Arial"/>
                <a:ea typeface="Arial"/>
                <a:cs typeface="Arial"/>
                <a:sym typeface="Arial"/>
              </a:rPr>
              <a:t> </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8" name="Shape 488"/>
        <p:cNvGrpSpPr/>
        <p:nvPr/>
      </p:nvGrpSpPr>
      <p:grpSpPr>
        <a:xfrm>
          <a:off x="0" y="0"/>
          <a:ext cx="0" cy="0"/>
          <a:chOff x="0" y="0"/>
          <a:chExt cx="0" cy="0"/>
        </a:xfrm>
      </p:grpSpPr>
      <p:sp>
        <p:nvSpPr>
          <p:cNvPr id="489" name="Google Shape;489;p19"/>
          <p:cNvSpPr txBox="1"/>
          <p:nvPr/>
        </p:nvSpPr>
        <p:spPr>
          <a:xfrm>
            <a:off x="1425677" y="67951"/>
            <a:ext cx="10766323" cy="649804"/>
          </a:xfrm>
          <a:prstGeom prst="rect">
            <a:avLst/>
          </a:prstGeom>
          <a:solidFill>
            <a:schemeClr val="accent6"/>
          </a:solid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chemeClr val="lt1"/>
              </a:buClr>
              <a:buSzPts val="2000"/>
              <a:buFont typeface="Arial"/>
              <a:buNone/>
            </a:pPr>
            <a:r>
              <a:rPr b="1" lang="en-US" sz="2000">
                <a:solidFill>
                  <a:schemeClr val="lt1"/>
                </a:solidFill>
                <a:latin typeface="Arial"/>
                <a:ea typeface="Arial"/>
                <a:cs typeface="Arial"/>
                <a:sym typeface="Arial"/>
              </a:rPr>
              <a:t>DAS UNSICHTBARE POTENZIAL: TALENTE NEU ENTDECKEN</a:t>
            </a:r>
            <a:endParaRPr/>
          </a:p>
          <a:p>
            <a:pPr indent="0" lvl="0" marL="0" marR="0" rtl="0" algn="r">
              <a:lnSpc>
                <a:spcPct val="90000"/>
              </a:lnSpc>
              <a:spcBef>
                <a:spcPts val="0"/>
              </a:spcBef>
              <a:spcAft>
                <a:spcPts val="0"/>
              </a:spcAft>
              <a:buClr>
                <a:schemeClr val="lt1"/>
              </a:buClr>
              <a:buSzPts val="2000"/>
              <a:buFont typeface="Arial"/>
              <a:buNone/>
            </a:pPr>
            <a:r>
              <a:rPr b="1" lang="en-US" sz="2000">
                <a:solidFill>
                  <a:schemeClr val="lt1"/>
                </a:solidFill>
                <a:latin typeface="Arial"/>
                <a:ea typeface="Arial"/>
                <a:cs typeface="Arial"/>
                <a:sym typeface="Arial"/>
              </a:rPr>
              <a:t>ERFAHRUNGEN UND BEWÄHRTE VERFAHREN</a:t>
            </a:r>
            <a:endParaRPr b="1" sz="2000">
              <a:solidFill>
                <a:schemeClr val="lt1"/>
              </a:solidFill>
              <a:latin typeface="Arial"/>
              <a:ea typeface="Arial"/>
              <a:cs typeface="Arial"/>
              <a:sym typeface="Arial"/>
            </a:endParaRPr>
          </a:p>
        </p:txBody>
      </p:sp>
      <p:sp>
        <p:nvSpPr>
          <p:cNvPr id="490" name="Google Shape;490;p19"/>
          <p:cNvSpPr txBox="1"/>
          <p:nvPr/>
        </p:nvSpPr>
        <p:spPr>
          <a:xfrm>
            <a:off x="500128" y="1590323"/>
            <a:ext cx="6629281" cy="413901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2000"/>
              <a:buFont typeface="Arial"/>
              <a:buNone/>
            </a:pPr>
            <a:r>
              <a:rPr lang="en-US" sz="2000">
                <a:solidFill>
                  <a:schemeClr val="dk1"/>
                </a:solidFill>
                <a:latin typeface="Arial"/>
                <a:ea typeface="Arial"/>
                <a:cs typeface="Arial"/>
                <a:sym typeface="Arial"/>
              </a:rPr>
              <a:t>Die Europäische Kommission fördert </a:t>
            </a:r>
            <a:r>
              <a:rPr b="1" lang="en-US" sz="2000">
                <a:solidFill>
                  <a:schemeClr val="accent6"/>
                </a:solidFill>
                <a:latin typeface="Arial"/>
                <a:ea typeface="Arial"/>
                <a:cs typeface="Arial"/>
                <a:sym typeface="Arial"/>
              </a:rPr>
              <a:t>Mikrozertifikate</a:t>
            </a:r>
            <a:r>
              <a:rPr lang="en-US" sz="2000">
                <a:solidFill>
                  <a:schemeClr val="dk1"/>
                </a:solidFill>
                <a:latin typeface="Arial"/>
                <a:ea typeface="Arial"/>
                <a:cs typeface="Arial"/>
                <a:sym typeface="Arial"/>
              </a:rPr>
              <a:t>: </a:t>
            </a:r>
            <a:endParaRPr/>
          </a:p>
          <a:p>
            <a:pPr indent="0" lvl="0" marL="0" marR="0" rtl="0" algn="l">
              <a:spcBef>
                <a:spcPts val="0"/>
              </a:spcBef>
              <a:spcAft>
                <a:spcPts val="0"/>
              </a:spcAft>
              <a:buClr>
                <a:schemeClr val="dk1"/>
              </a:buClr>
              <a:buSzPts val="2000"/>
              <a:buFont typeface="Calibri"/>
              <a:buNone/>
            </a:pPr>
            <a:r>
              <a:t/>
            </a:r>
            <a:endParaRPr sz="2000">
              <a:solidFill>
                <a:schemeClr val="dk1"/>
              </a:solidFill>
              <a:latin typeface="Arial"/>
              <a:ea typeface="Arial"/>
              <a:cs typeface="Arial"/>
              <a:sym typeface="Arial"/>
            </a:endParaRPr>
          </a:p>
          <a:p>
            <a:pPr indent="-190500" lvl="1" marL="180975" marR="0" rtl="0" algn="l">
              <a:lnSpc>
                <a:spcPct val="150000"/>
              </a:lnSpc>
              <a:spcBef>
                <a:spcPts val="450"/>
              </a:spcBef>
              <a:spcAft>
                <a:spcPts val="0"/>
              </a:spcAft>
              <a:buClr>
                <a:schemeClr val="accent6"/>
              </a:buClr>
              <a:buSzPts val="3000"/>
              <a:buFont typeface="Arial"/>
              <a:buChar char="•"/>
            </a:pPr>
            <a:r>
              <a:rPr b="0" i="0" lang="en-US" sz="2000" u="none" cap="none" strike="noStrike">
                <a:solidFill>
                  <a:schemeClr val="dk1"/>
                </a:solidFill>
                <a:latin typeface="Arial"/>
                <a:ea typeface="Arial"/>
                <a:cs typeface="Arial"/>
                <a:sym typeface="Arial"/>
              </a:rPr>
              <a:t>Flexibles und modulares Lernen.</a:t>
            </a:r>
            <a:endParaRPr/>
          </a:p>
          <a:p>
            <a:pPr indent="-190500" lvl="1" marL="180975" marR="0" rtl="0" algn="l">
              <a:lnSpc>
                <a:spcPct val="150000"/>
              </a:lnSpc>
              <a:spcBef>
                <a:spcPts val="450"/>
              </a:spcBef>
              <a:spcAft>
                <a:spcPts val="0"/>
              </a:spcAft>
              <a:buClr>
                <a:schemeClr val="accent6"/>
              </a:buClr>
              <a:buSzPts val="3000"/>
              <a:buFont typeface="Arial"/>
              <a:buChar char="•"/>
            </a:pPr>
            <a:r>
              <a:rPr b="0" i="0" lang="en-US" sz="2000" u="none" cap="none" strike="noStrike">
                <a:solidFill>
                  <a:schemeClr val="dk1"/>
                </a:solidFill>
                <a:latin typeface="Arial"/>
                <a:ea typeface="Arial"/>
                <a:cs typeface="Arial"/>
                <a:sym typeface="Arial"/>
              </a:rPr>
              <a:t>Kurze, anerkannte Lerneinheiten, die von der Europäischen Kommission unterstützt werden.</a:t>
            </a:r>
            <a:endParaRPr/>
          </a:p>
          <a:p>
            <a:pPr indent="-190500" lvl="1" marL="180975" marR="0" rtl="0" algn="l">
              <a:lnSpc>
                <a:spcPct val="150000"/>
              </a:lnSpc>
              <a:spcBef>
                <a:spcPts val="450"/>
              </a:spcBef>
              <a:spcAft>
                <a:spcPts val="0"/>
              </a:spcAft>
              <a:buClr>
                <a:schemeClr val="accent6"/>
              </a:buClr>
              <a:buSzPts val="3000"/>
              <a:buFont typeface="Arial"/>
              <a:buChar char="•"/>
            </a:pPr>
            <a:r>
              <a:rPr b="0" i="0" lang="en-US" sz="2000" u="none" cap="none" strike="noStrike">
                <a:solidFill>
                  <a:schemeClr val="dk1"/>
                </a:solidFill>
                <a:latin typeface="Arial"/>
                <a:ea typeface="Arial"/>
                <a:cs typeface="Arial"/>
                <a:sym typeface="Arial"/>
              </a:rPr>
              <a:t>Ideal für Erwachsene, die Arbeit und Lernen miteinander verbinden wollen.</a:t>
            </a:r>
            <a:endParaRPr/>
          </a:p>
          <a:p>
            <a:pPr indent="-190500" lvl="1" marL="180975" marR="0" rtl="0" algn="l">
              <a:lnSpc>
                <a:spcPct val="150000"/>
              </a:lnSpc>
              <a:spcBef>
                <a:spcPts val="450"/>
              </a:spcBef>
              <a:spcAft>
                <a:spcPts val="0"/>
              </a:spcAft>
              <a:buClr>
                <a:schemeClr val="accent6"/>
              </a:buClr>
              <a:buSzPts val="3000"/>
              <a:buFont typeface="Arial"/>
              <a:buChar char="•"/>
            </a:pPr>
            <a:r>
              <a:rPr b="0" i="0" lang="en-US" sz="2000" u="none" cap="none" strike="noStrike">
                <a:solidFill>
                  <a:schemeClr val="dk1"/>
                </a:solidFill>
                <a:latin typeface="Arial"/>
                <a:ea typeface="Arial"/>
                <a:cs typeface="Arial"/>
                <a:sym typeface="Arial"/>
              </a:rPr>
              <a:t>Schaffen Sie progressive Qualifikationen und machen Sie lebenslanges Lernen sichtbar.</a:t>
            </a:r>
            <a:endParaRPr/>
          </a:p>
        </p:txBody>
      </p:sp>
      <p:pic>
        <p:nvPicPr>
          <p:cNvPr id="491" name="Google Shape;491;p19"/>
          <p:cNvPicPr preferRelativeResize="0"/>
          <p:nvPr/>
        </p:nvPicPr>
        <p:blipFill rotWithShape="1">
          <a:blip r:embed="rId3">
            <a:alphaModFix/>
          </a:blip>
          <a:srcRect b="0" l="0" r="0" t="0"/>
          <a:stretch/>
        </p:blipFill>
        <p:spPr>
          <a:xfrm>
            <a:off x="7407666" y="1387011"/>
            <a:ext cx="4377647" cy="4377647"/>
          </a:xfrm>
          <a:prstGeom prst="rect">
            <a:avLst/>
          </a:prstGeom>
          <a:noFill/>
          <a:ln>
            <a:noFill/>
          </a:ln>
        </p:spPr>
      </p:pic>
      <p:sp>
        <p:nvSpPr>
          <p:cNvPr id="492" name="Google Shape;492;p19"/>
          <p:cNvSpPr txBox="1"/>
          <p:nvPr/>
        </p:nvSpPr>
        <p:spPr>
          <a:xfrm>
            <a:off x="389962" y="5942028"/>
            <a:ext cx="11412075"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1" lang="en-US" sz="1800">
                <a:solidFill>
                  <a:schemeClr val="accent6"/>
                </a:solidFill>
                <a:latin typeface="Arial"/>
                <a:ea typeface="Arial"/>
                <a:cs typeface="Arial"/>
                <a:sym typeface="Arial"/>
              </a:rPr>
              <a:t>„Die Anerkennung und Validierung von Kompetenzen ist die Brücke zwischen Potenzial und Chancen.“</a:t>
            </a:r>
            <a:endParaRPr b="1" i="1" sz="1800">
              <a:solidFill>
                <a:schemeClr val="accent6"/>
              </a:solidFill>
              <a:latin typeface="Arial"/>
              <a:ea typeface="Arial"/>
              <a:cs typeface="Arial"/>
              <a:sym typeface="Arial"/>
            </a:endParaRPr>
          </a:p>
        </p:txBody>
      </p:sp>
      <p:sp>
        <p:nvSpPr>
          <p:cNvPr id="493" name="Google Shape;493;p19"/>
          <p:cNvSpPr/>
          <p:nvPr/>
        </p:nvSpPr>
        <p:spPr>
          <a:xfrm>
            <a:off x="7297298" y="840309"/>
            <a:ext cx="4859349" cy="1500027"/>
          </a:xfrm>
          <a:prstGeom prst="wedgeEllipseCallout">
            <a:avLst>
              <a:gd fmla="val -63753" name="adj1"/>
              <a:gd fmla="val 67294" name="adj2"/>
            </a:avLst>
          </a:prstGeom>
          <a:solidFill>
            <a:schemeClr val="accent1"/>
          </a:solidFill>
          <a:ln cap="flat" cmpd="sng" w="12700">
            <a:solidFill>
              <a:srgbClr val="6B2E0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94" name="Google Shape;494;p19"/>
          <p:cNvSpPr txBox="1"/>
          <p:nvPr/>
        </p:nvSpPr>
        <p:spPr>
          <a:xfrm>
            <a:off x="7652315" y="1324363"/>
            <a:ext cx="4149313"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600">
                <a:solidFill>
                  <a:schemeClr val="lt1"/>
                </a:solidFill>
                <a:latin typeface="Arial"/>
                <a:ea typeface="Arial"/>
                <a:cs typeface="Arial"/>
                <a:sym typeface="Arial"/>
              </a:rPr>
              <a:t>Weitere Informationen: </a:t>
            </a:r>
            <a:r>
              <a:rPr b="1" lang="en-US" sz="1600" u="sng">
                <a:solidFill>
                  <a:schemeClr val="lt1"/>
                </a:solidFill>
                <a:latin typeface="Arial"/>
                <a:ea typeface="Arial"/>
                <a:cs typeface="Arial"/>
                <a:sym typeface="Arial"/>
                <a:hlinkClick r:id="rId4">
                  <a:extLst>
                    <a:ext uri="{A12FA001-AC4F-418D-AE19-62706E023703}">
                      <ahyp:hlinkClr val="tx"/>
                    </a:ext>
                  </a:extLst>
                </a:hlinkClick>
              </a:rPr>
              <a:t>Microquest</a:t>
            </a:r>
            <a:r>
              <a:rPr b="1" lang="en-US" sz="1600">
                <a:solidFill>
                  <a:schemeClr val="lt1"/>
                </a:solidFill>
                <a:latin typeface="Arial"/>
                <a:ea typeface="Arial"/>
                <a:cs typeface="Arial"/>
                <a:sym typeface="Arial"/>
              </a:rPr>
              <a:t>-Projekt. Leitfaden für Berufsbildungsanbieter</a:t>
            </a:r>
            <a:r>
              <a:rPr b="1" lang="en-US" sz="1400">
                <a:solidFill>
                  <a:schemeClr val="lt1"/>
                </a:solidFill>
                <a:latin typeface="Arial"/>
                <a:ea typeface="Arial"/>
                <a:cs typeface="Arial"/>
                <a:sym typeface="Arial"/>
              </a:rPr>
              <a:t> </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9" name="Shape 499"/>
        <p:cNvGrpSpPr/>
        <p:nvPr/>
      </p:nvGrpSpPr>
      <p:grpSpPr>
        <a:xfrm>
          <a:off x="0" y="0"/>
          <a:ext cx="0" cy="0"/>
          <a:chOff x="0" y="0"/>
          <a:chExt cx="0" cy="0"/>
        </a:xfrm>
      </p:grpSpPr>
      <p:sp>
        <p:nvSpPr>
          <p:cNvPr id="500" name="Google Shape;500;p20"/>
          <p:cNvSpPr txBox="1"/>
          <p:nvPr/>
        </p:nvSpPr>
        <p:spPr>
          <a:xfrm>
            <a:off x="1425677" y="67951"/>
            <a:ext cx="10766323" cy="649804"/>
          </a:xfrm>
          <a:prstGeom prst="rect">
            <a:avLst/>
          </a:prstGeom>
          <a:solidFill>
            <a:schemeClr val="accent6"/>
          </a:solid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chemeClr val="lt1"/>
              </a:buClr>
              <a:buSzPts val="2000"/>
              <a:buFont typeface="Arial"/>
              <a:buNone/>
            </a:pPr>
            <a:r>
              <a:rPr b="1" lang="en-US" sz="2000">
                <a:solidFill>
                  <a:schemeClr val="lt1"/>
                </a:solidFill>
                <a:latin typeface="Arial"/>
                <a:ea typeface="Arial"/>
                <a:cs typeface="Arial"/>
                <a:sym typeface="Arial"/>
              </a:rPr>
              <a:t>DAS UNSICHTBARE POTENZIAL: TALENTE NEU ENTDECKEN</a:t>
            </a:r>
            <a:endParaRPr/>
          </a:p>
          <a:p>
            <a:pPr indent="0" lvl="0" marL="0" marR="0" rtl="0" algn="r">
              <a:lnSpc>
                <a:spcPct val="90000"/>
              </a:lnSpc>
              <a:spcBef>
                <a:spcPts val="0"/>
              </a:spcBef>
              <a:spcAft>
                <a:spcPts val="0"/>
              </a:spcAft>
              <a:buClr>
                <a:schemeClr val="lt1"/>
              </a:buClr>
              <a:buSzPts val="2000"/>
              <a:buFont typeface="Arial"/>
              <a:buNone/>
            </a:pPr>
            <a:r>
              <a:rPr b="1" lang="en-US" sz="2000">
                <a:solidFill>
                  <a:schemeClr val="lt1"/>
                </a:solidFill>
                <a:latin typeface="Arial"/>
                <a:ea typeface="Arial"/>
                <a:cs typeface="Arial"/>
                <a:sym typeface="Arial"/>
              </a:rPr>
              <a:t>ERFAHRUNGEN UND BEWÄHRTE VERFAHREN</a:t>
            </a:r>
            <a:endParaRPr b="1" sz="2000">
              <a:solidFill>
                <a:schemeClr val="lt1"/>
              </a:solidFill>
              <a:latin typeface="Arial"/>
              <a:ea typeface="Arial"/>
              <a:cs typeface="Arial"/>
              <a:sym typeface="Arial"/>
            </a:endParaRPr>
          </a:p>
        </p:txBody>
      </p:sp>
      <p:graphicFrame>
        <p:nvGraphicFramePr>
          <p:cNvPr id="501" name="Google Shape;501;p20"/>
          <p:cNvGraphicFramePr/>
          <p:nvPr/>
        </p:nvGraphicFramePr>
        <p:xfrm>
          <a:off x="1361145" y="819593"/>
          <a:ext cx="3000000" cy="3000000"/>
        </p:xfrm>
        <a:graphic>
          <a:graphicData uri="http://schemas.openxmlformats.org/drawingml/2006/table">
            <a:tbl>
              <a:tblPr bandRow="1" firstCol="1" firstRow="1">
                <a:noFill/>
                <a:tableStyleId>{EE6E26D0-2381-4FCB-B46C-6B426393F2D3}</a:tableStyleId>
              </a:tblPr>
              <a:tblGrid>
                <a:gridCol w="1233375"/>
                <a:gridCol w="7814925"/>
                <a:gridCol w="1718025"/>
              </a:tblGrid>
              <a:tr h="2386875">
                <a:tc>
                  <a:txBody>
                    <a:bodyPr/>
                    <a:lstStyle/>
                    <a:p>
                      <a:pPr indent="0" lvl="0" marL="0" marR="0" rtl="0" algn="l">
                        <a:lnSpc>
                          <a:spcPct val="115000"/>
                        </a:lnSpc>
                        <a:spcBef>
                          <a:spcPts val="0"/>
                        </a:spcBef>
                        <a:spcAft>
                          <a:spcPts val="0"/>
                        </a:spcAft>
                        <a:buClr>
                          <a:schemeClr val="dk1"/>
                        </a:buClr>
                        <a:buSzPts val="1100"/>
                        <a:buFont typeface="Arial"/>
                        <a:buNone/>
                      </a:pPr>
                      <a:r>
                        <a:rPr lang="en-US" sz="1100" u="none" cap="none" strike="noStrike">
                          <a:latin typeface="Arial"/>
                          <a:ea typeface="Arial"/>
                          <a:cs typeface="Arial"/>
                          <a:sym typeface="Arial"/>
                        </a:rPr>
                        <a:t> </a:t>
                      </a:r>
                      <a:r>
                        <a:rPr b="1" lang="en-US" sz="1100" u="none" cap="none" strike="noStrike">
                          <a:solidFill>
                            <a:schemeClr val="lt1"/>
                          </a:solidFill>
                          <a:latin typeface="Arial"/>
                          <a:ea typeface="Arial"/>
                          <a:cs typeface="Arial"/>
                          <a:sym typeface="Arial"/>
                        </a:rPr>
                        <a:t>COCA-COLA und </a:t>
                      </a:r>
                      <a:r>
                        <a:rPr b="1" lang="en-US" sz="1100" u="sng" cap="none" strike="noStrike">
                          <a:solidFill>
                            <a:schemeClr val="lt1"/>
                          </a:solidFill>
                          <a:latin typeface="Arial"/>
                          <a:ea typeface="Arial"/>
                          <a:cs typeface="Arial"/>
                          <a:sym typeface="Arial"/>
                          <a:hlinkClick r:id="rId3">
                            <a:extLst>
                              <a:ext uri="{A12FA001-AC4F-418D-AE19-62706E023703}">
                                <ahyp:hlinkClr val="tx"/>
                              </a:ext>
                            </a:extLst>
                          </a:hlinkClick>
                        </a:rPr>
                        <a:t>IBERDROLA</a:t>
                      </a:r>
                      <a:r>
                        <a:rPr b="1" lang="en-US" sz="1100" u="none" cap="none" strike="noStrike">
                          <a:solidFill>
                            <a:schemeClr val="lt1"/>
                          </a:solidFill>
                          <a:latin typeface="Arial"/>
                          <a:ea typeface="Arial"/>
                          <a:cs typeface="Arial"/>
                          <a:sym typeface="Arial"/>
                        </a:rPr>
                        <a:t> </a:t>
                      </a:r>
                      <a:endParaRPr b="1" sz="1100" u="none" cap="none" strike="noStrike">
                        <a:solidFill>
                          <a:schemeClr val="lt1"/>
                        </a:solidFill>
                        <a:latin typeface="Arial"/>
                        <a:ea typeface="Arial"/>
                        <a:cs typeface="Arial"/>
                        <a:sym typeface="Arial"/>
                      </a:endParaRPr>
                    </a:p>
                  </a:txBody>
                  <a:tcPr marT="0" marB="0" marR="43300" marL="43300"/>
                </a:tc>
                <a:tc>
                  <a:txBody>
                    <a:bodyPr/>
                    <a:lstStyle/>
                    <a:p>
                      <a:pPr indent="0" lvl="0" marL="0" marR="0" rtl="0" algn="l">
                        <a:lnSpc>
                          <a:spcPct val="100000"/>
                        </a:lnSpc>
                        <a:spcBef>
                          <a:spcPts val="0"/>
                        </a:spcBef>
                        <a:spcAft>
                          <a:spcPts val="0"/>
                        </a:spcAft>
                        <a:buClr>
                          <a:schemeClr val="dk1"/>
                        </a:buClr>
                        <a:buSzPts val="1100"/>
                        <a:buFont typeface="Arial"/>
                        <a:buNone/>
                      </a:pPr>
                      <a:r>
                        <a:rPr b="1" lang="en-US" sz="1100" u="none" cap="none" strike="noStrike">
                          <a:solidFill>
                            <a:schemeClr val="dk1"/>
                          </a:solidFill>
                          <a:latin typeface="Arial"/>
                          <a:ea typeface="Arial"/>
                          <a:cs typeface="Arial"/>
                          <a:sym typeface="Arial"/>
                        </a:rPr>
                        <a:t>Entwicklung durch Erfahrung (Modell 70-20-10)</a:t>
                      </a:r>
                      <a:endParaRPr/>
                    </a:p>
                    <a:p>
                      <a:pPr indent="0" lvl="0" marL="0" marR="0" rtl="0" algn="l">
                        <a:lnSpc>
                          <a:spcPct val="100000"/>
                        </a:lnSpc>
                        <a:spcBef>
                          <a:spcPts val="0"/>
                        </a:spcBef>
                        <a:spcAft>
                          <a:spcPts val="0"/>
                        </a:spcAft>
                        <a:buClr>
                          <a:schemeClr val="dk1"/>
                        </a:buClr>
                        <a:buSzPts val="1100"/>
                        <a:buFont typeface="Calibri"/>
                        <a:buNone/>
                      </a:pPr>
                      <a:r>
                        <a:t/>
                      </a:r>
                      <a:endParaRPr b="1" sz="11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lang="en-US" sz="1100" u="none" cap="none" strike="noStrike">
                          <a:solidFill>
                            <a:schemeClr val="dk1"/>
                          </a:solidFill>
                          <a:latin typeface="Arial"/>
                          <a:ea typeface="Arial"/>
                          <a:cs typeface="Arial"/>
                          <a:sym typeface="Arial"/>
                        </a:rPr>
                        <a:t>Coca-Cola und </a:t>
                      </a:r>
                      <a:r>
                        <a:rPr b="0" lang="en-US" sz="1100" u="sng" cap="none" strike="noStrike">
                          <a:solidFill>
                            <a:schemeClr val="dk1"/>
                          </a:solidFill>
                          <a:latin typeface="Arial"/>
                          <a:ea typeface="Arial"/>
                          <a:cs typeface="Arial"/>
                          <a:sym typeface="Arial"/>
                          <a:hlinkClick r:id="rId4">
                            <a:extLst>
                              <a:ext uri="{A12FA001-AC4F-418D-AE19-62706E023703}">
                                <ahyp:hlinkClr val="tx"/>
                              </a:ext>
                            </a:extLst>
                          </a:hlinkClick>
                        </a:rPr>
                        <a:t>Iberdrola </a:t>
                      </a:r>
                      <a:r>
                        <a:rPr b="0" lang="en-US" sz="1100" u="none" cap="none" strike="noStrike">
                          <a:solidFill>
                            <a:schemeClr val="dk1"/>
                          </a:solidFill>
                          <a:latin typeface="Arial"/>
                          <a:ea typeface="Arial"/>
                          <a:cs typeface="Arial"/>
                          <a:sym typeface="Arial"/>
                        </a:rPr>
                        <a:t>wenden Entwicklungsmodelle an, die Arbeitnehmer:innen mit geringerer formaler Qualifikation direkt zugutekommen, da sie das Lernen am Arbeitsplatz in den Vordergrund stellen:</a:t>
                      </a:r>
                      <a:endParaRPr/>
                    </a:p>
                    <a:p>
                      <a:pPr indent="0" lvl="0" marL="0" marR="0" rtl="0" algn="l">
                        <a:lnSpc>
                          <a:spcPct val="100000"/>
                        </a:lnSpc>
                        <a:spcBef>
                          <a:spcPts val="0"/>
                        </a:spcBef>
                        <a:spcAft>
                          <a:spcPts val="0"/>
                        </a:spcAft>
                        <a:buClr>
                          <a:schemeClr val="dk1"/>
                        </a:buClr>
                        <a:buSzPts val="1100"/>
                        <a:buFont typeface="Calibri"/>
                        <a:buNone/>
                      </a:pPr>
                      <a:r>
                        <a:t/>
                      </a:r>
                      <a:endParaRPr b="0" sz="1100" u="none" cap="none" strike="noStrike">
                        <a:solidFill>
                          <a:schemeClr val="dk1"/>
                        </a:solidFill>
                        <a:latin typeface="Arial"/>
                        <a:ea typeface="Arial"/>
                        <a:cs typeface="Arial"/>
                        <a:sym typeface="Arial"/>
                      </a:endParaRPr>
                    </a:p>
                    <a:p>
                      <a:pPr indent="-285750" lvl="1" marL="540000" marR="0" rtl="0" algn="l">
                        <a:lnSpc>
                          <a:spcPct val="100000"/>
                        </a:lnSpc>
                        <a:spcBef>
                          <a:spcPts val="0"/>
                        </a:spcBef>
                        <a:spcAft>
                          <a:spcPts val="0"/>
                        </a:spcAft>
                        <a:buClr>
                          <a:schemeClr val="accent6"/>
                        </a:buClr>
                        <a:buSzPts val="1650"/>
                        <a:buFont typeface="Arial"/>
                        <a:buChar char="•"/>
                      </a:pPr>
                      <a:r>
                        <a:rPr b="0" lang="en-US" sz="1100" u="none" cap="none" strike="noStrike">
                          <a:solidFill>
                            <a:schemeClr val="dk1"/>
                          </a:solidFill>
                          <a:latin typeface="Arial"/>
                          <a:ea typeface="Arial"/>
                          <a:cs typeface="Arial"/>
                          <a:sym typeface="Arial"/>
                        </a:rPr>
                        <a:t>70 % am Arbeitsplatz: Erledigung täglicher Aufgaben, Teilnahme an spezifischen Projekten oder Bewältigung von Herausforderungen. Kontinuierliche Verbesserung (</a:t>
                      </a:r>
                      <a:r>
                        <a:rPr b="1" lang="en-US" sz="1100" u="none" cap="none" strike="noStrike">
                          <a:solidFill>
                            <a:schemeClr val="dk1"/>
                          </a:solidFill>
                          <a:latin typeface="Arial"/>
                          <a:ea typeface="Arial"/>
                          <a:cs typeface="Arial"/>
                          <a:sym typeface="Arial"/>
                        </a:rPr>
                        <a:t>Weiterqualifizierung</a:t>
                      </a:r>
                      <a:r>
                        <a:rPr b="0" lang="en-US" sz="1100" u="none" cap="none" strike="noStrike">
                          <a:solidFill>
                            <a:schemeClr val="dk1"/>
                          </a:solidFill>
                          <a:latin typeface="Arial"/>
                          <a:ea typeface="Arial"/>
                          <a:cs typeface="Arial"/>
                          <a:sym typeface="Arial"/>
                        </a:rPr>
                        <a:t>) durch Praxis und direkte Betreuung durch den Vorgesetzten.</a:t>
                      </a:r>
                      <a:endParaRPr/>
                    </a:p>
                    <a:p>
                      <a:pPr indent="-285750" lvl="1" marL="540000" marR="0" rtl="0" algn="l">
                        <a:lnSpc>
                          <a:spcPct val="100000"/>
                        </a:lnSpc>
                        <a:spcBef>
                          <a:spcPts val="600"/>
                        </a:spcBef>
                        <a:spcAft>
                          <a:spcPts val="0"/>
                        </a:spcAft>
                        <a:buClr>
                          <a:schemeClr val="accent6"/>
                        </a:buClr>
                        <a:buSzPts val="1650"/>
                        <a:buFont typeface="Arial"/>
                        <a:buChar char="•"/>
                      </a:pPr>
                      <a:r>
                        <a:rPr b="0" lang="en-US" sz="1100" u="none" cap="none" strike="noStrike">
                          <a:solidFill>
                            <a:schemeClr val="dk1"/>
                          </a:solidFill>
                          <a:latin typeface="Arial"/>
                          <a:ea typeface="Arial"/>
                          <a:cs typeface="Arial"/>
                          <a:sym typeface="Arial"/>
                        </a:rPr>
                        <a:t>20 % durch Interaktion und Coaching: Das Lernen wird durch den Austausch mit Kolleg:innen und das Coaching durch Führungskräfte gefördert. </a:t>
                      </a:r>
                      <a:r>
                        <a:rPr b="1" lang="en-US" sz="1100" u="none" cap="none" strike="noStrike">
                          <a:solidFill>
                            <a:schemeClr val="dk1"/>
                          </a:solidFill>
                          <a:latin typeface="Arial"/>
                          <a:ea typeface="Arial"/>
                          <a:cs typeface="Arial"/>
                          <a:sym typeface="Arial"/>
                        </a:rPr>
                        <a:t>Horizontales Lernen </a:t>
                      </a:r>
                      <a:r>
                        <a:rPr b="0" lang="en-US" sz="1100" u="none" cap="none" strike="noStrike">
                          <a:solidFill>
                            <a:schemeClr val="dk1"/>
                          </a:solidFill>
                          <a:latin typeface="Arial"/>
                          <a:ea typeface="Arial"/>
                          <a:cs typeface="Arial"/>
                          <a:sym typeface="Arial"/>
                        </a:rPr>
                        <a:t>(Initiative „Lunch and Learn“), bei dem Mitarbeiter:innen ihr Wissen teilen.</a:t>
                      </a:r>
                      <a:endParaRPr/>
                    </a:p>
                    <a:p>
                      <a:pPr indent="-285750" lvl="1" marL="540000" marR="0" rtl="0" algn="l">
                        <a:lnSpc>
                          <a:spcPct val="100000"/>
                        </a:lnSpc>
                        <a:spcBef>
                          <a:spcPts val="600"/>
                        </a:spcBef>
                        <a:spcAft>
                          <a:spcPts val="0"/>
                        </a:spcAft>
                        <a:buClr>
                          <a:schemeClr val="accent6"/>
                        </a:buClr>
                        <a:buSzPts val="1650"/>
                        <a:buFont typeface="Arial"/>
                        <a:buChar char="•"/>
                      </a:pPr>
                      <a:r>
                        <a:rPr b="0" lang="en-US" sz="1100" u="none" cap="none" strike="noStrike">
                          <a:solidFill>
                            <a:schemeClr val="dk1"/>
                          </a:solidFill>
                          <a:latin typeface="Arial"/>
                          <a:ea typeface="Arial"/>
                          <a:cs typeface="Arial"/>
                          <a:sym typeface="Arial"/>
                        </a:rPr>
                        <a:t>10 % formelle Schulung: Reserviert für strukturierte Kurse. </a:t>
                      </a:r>
                      <a:r>
                        <a:rPr b="1" lang="en-US" sz="1100" u="none" cap="none" strike="noStrike">
                          <a:solidFill>
                            <a:schemeClr val="dk1"/>
                          </a:solidFill>
                          <a:latin typeface="Arial"/>
                          <a:ea typeface="Arial"/>
                          <a:cs typeface="Arial"/>
                          <a:sym typeface="Arial"/>
                        </a:rPr>
                        <a:t>Präsenzschulungen </a:t>
                      </a:r>
                      <a:r>
                        <a:rPr b="0" lang="en-US" sz="1100" u="none" cap="none" strike="noStrike">
                          <a:solidFill>
                            <a:schemeClr val="dk1"/>
                          </a:solidFill>
                          <a:latin typeface="Arial"/>
                          <a:ea typeface="Arial"/>
                          <a:cs typeface="Arial"/>
                          <a:sym typeface="Arial"/>
                        </a:rPr>
                        <a:t>oder über digitale Plattformen.</a:t>
                      </a:r>
                      <a:endParaRPr/>
                    </a:p>
                    <a:p>
                      <a:pPr indent="0" lvl="1" marL="457200" marR="0" rtl="0" algn="l">
                        <a:lnSpc>
                          <a:spcPct val="100000"/>
                        </a:lnSpc>
                        <a:spcBef>
                          <a:spcPts val="900"/>
                        </a:spcBef>
                        <a:spcAft>
                          <a:spcPts val="0"/>
                        </a:spcAft>
                        <a:buClr>
                          <a:schemeClr val="accent6"/>
                        </a:buClr>
                        <a:buSzPts val="1650"/>
                        <a:buFont typeface="Arial"/>
                        <a:buNone/>
                      </a:pPr>
                      <a:r>
                        <a:t/>
                      </a:r>
                      <a:endParaRPr b="0" sz="1100" u="none" cap="none" strike="noStrike">
                        <a:solidFill>
                          <a:schemeClr val="dk1"/>
                        </a:solidFill>
                        <a:latin typeface="Arial"/>
                        <a:ea typeface="Arial"/>
                        <a:cs typeface="Arial"/>
                        <a:sym typeface="Arial"/>
                      </a:endParaRPr>
                    </a:p>
                  </a:txBody>
                  <a:tcPr marT="0" marB="0" marR="43300" marL="43300">
                    <a:solidFill>
                      <a:srgbClr val="FFE1D3"/>
                    </a:solidFill>
                  </a:tcPr>
                </a:tc>
                <a:tc>
                  <a:txBody>
                    <a:bodyPr/>
                    <a:lstStyle/>
                    <a:p>
                      <a:pPr indent="0" lvl="0" marL="0" marR="0" rtl="0" algn="l">
                        <a:lnSpc>
                          <a:spcPct val="115000"/>
                        </a:lnSpc>
                        <a:spcBef>
                          <a:spcPts val="0"/>
                        </a:spcBef>
                        <a:spcAft>
                          <a:spcPts val="0"/>
                        </a:spcAft>
                        <a:buClr>
                          <a:srgbClr val="0F0F0F"/>
                        </a:buClr>
                        <a:buSzPts val="1100"/>
                        <a:buFont typeface="Arial"/>
                        <a:buNone/>
                      </a:pPr>
                      <a:r>
                        <a:rPr b="0" lang="en-US" sz="1100" u="sng" cap="none" strike="noStrike">
                          <a:solidFill>
                            <a:srgbClr val="0F0F0F"/>
                          </a:solidFill>
                          <a:latin typeface="Arial"/>
                          <a:ea typeface="Arial"/>
                          <a:cs typeface="Arial"/>
                          <a:sym typeface="Arial"/>
                          <a:hlinkClick r:id="rId5">
                            <a:extLst>
                              <a:ext uri="{A12FA001-AC4F-418D-AE19-62706E023703}">
                                <ahyp:hlinkClr val="tx"/>
                              </a:ext>
                            </a:extLst>
                          </a:hlinkClick>
                        </a:rPr>
                        <a:t>Umschulung und Weiterqualifizierung | Bedeutungen und Hauptunterschiede </a:t>
                      </a:r>
                      <a:r>
                        <a:rPr b="0" lang="en-US" sz="1100" u="sng" cap="none" strike="noStrike">
                          <a:solidFill>
                            <a:srgbClr val="0F0F0F"/>
                          </a:solidFill>
                          <a:latin typeface="Arial"/>
                          <a:ea typeface="Arial"/>
                          <a:cs typeface="Arial"/>
                          <a:sym typeface="Arial"/>
                          <a:hlinkClick r:id="rId6">
                            <a:extLst>
                              <a:ext uri="{A12FA001-AC4F-418D-AE19-62706E023703}">
                                <ahyp:hlinkClr val="tx"/>
                              </a:ext>
                            </a:extLst>
                          </a:hlinkClick>
                        </a:rPr>
                        <a:t>– </a:t>
                      </a:r>
                      <a:r>
                        <a:rPr b="0" lang="en-US" sz="1100" u="sng" cap="none" strike="noStrike">
                          <a:solidFill>
                            <a:srgbClr val="0F0F0F"/>
                          </a:solidFill>
                          <a:latin typeface="Arial"/>
                          <a:ea typeface="Arial"/>
                          <a:cs typeface="Arial"/>
                          <a:sym typeface="Arial"/>
                          <a:hlinkClick r:id="rId7">
                            <a:extLst>
                              <a:ext uri="{A12FA001-AC4F-418D-AE19-62706E023703}">
                                <ahyp:hlinkClr val="tx"/>
                              </a:ext>
                            </a:extLst>
                          </a:hlinkClick>
                        </a:rPr>
                        <a:t>Iberdrola</a:t>
                      </a:r>
                      <a:endParaRPr b="0" sz="1100" u="none" cap="none" strike="noStrike">
                        <a:solidFill>
                          <a:srgbClr val="0F0F0F"/>
                        </a:solidFill>
                        <a:latin typeface="Arial"/>
                        <a:ea typeface="Arial"/>
                        <a:cs typeface="Arial"/>
                        <a:sym typeface="Arial"/>
                      </a:endParaRPr>
                    </a:p>
                    <a:p>
                      <a:pPr indent="0" lvl="0" marL="0" marR="0" rtl="0" algn="l">
                        <a:lnSpc>
                          <a:spcPct val="115000"/>
                        </a:lnSpc>
                        <a:spcBef>
                          <a:spcPts val="800"/>
                        </a:spcBef>
                        <a:spcAft>
                          <a:spcPts val="0"/>
                        </a:spcAft>
                        <a:buClr>
                          <a:srgbClr val="0F0F0F"/>
                        </a:buClr>
                        <a:buSzPts val="1100"/>
                        <a:buFont typeface="Arial"/>
                        <a:buNone/>
                      </a:pPr>
                      <a:r>
                        <a:rPr b="0" lang="en-US" sz="1100" u="sng" cap="none" strike="noStrike">
                          <a:solidFill>
                            <a:srgbClr val="0F0F0F"/>
                          </a:solidFill>
                          <a:latin typeface="Arial"/>
                          <a:ea typeface="Arial"/>
                          <a:cs typeface="Arial"/>
                          <a:sym typeface="Arial"/>
                          <a:hlinkClick r:id="rId8">
                            <a:extLst>
                              <a:ext uri="{A12FA001-AC4F-418D-AE19-62706E023703}">
                                <ahyp:hlinkClr val="tx"/>
                              </a:ext>
                            </a:extLst>
                          </a:hlinkClick>
                        </a:rPr>
                        <a:t>Schulung und Talententwicklung – Iberdrola</a:t>
                      </a:r>
                      <a:endParaRPr b="0" sz="1100" u="none" cap="none" strike="noStrike">
                        <a:solidFill>
                          <a:srgbClr val="0F0F0F"/>
                        </a:solidFill>
                        <a:latin typeface="Arial"/>
                        <a:ea typeface="Arial"/>
                        <a:cs typeface="Arial"/>
                        <a:sym typeface="Arial"/>
                      </a:endParaRPr>
                    </a:p>
                  </a:txBody>
                  <a:tcPr marT="0" marB="0" marR="43300" marL="43300">
                    <a:solidFill>
                      <a:srgbClr val="FFE1D3"/>
                    </a:solidFill>
                  </a:tcPr>
                </a:tc>
              </a:tr>
              <a:tr h="1463875">
                <a:tc>
                  <a:txBody>
                    <a:bodyPr/>
                    <a:lstStyle/>
                    <a:p>
                      <a:pPr indent="0" lvl="0" marL="0" marR="0" rtl="0" algn="l">
                        <a:lnSpc>
                          <a:spcPct val="115000"/>
                        </a:lnSpc>
                        <a:spcBef>
                          <a:spcPts val="0"/>
                        </a:spcBef>
                        <a:spcAft>
                          <a:spcPts val="0"/>
                        </a:spcAft>
                        <a:buClr>
                          <a:schemeClr val="lt1"/>
                        </a:buClr>
                        <a:buSzPts val="1100"/>
                        <a:buFont typeface="Arial"/>
                        <a:buNone/>
                      </a:pPr>
                      <a:r>
                        <a:rPr b="1" lang="en-US" sz="1100" u="none" cap="none" strike="noStrike">
                          <a:solidFill>
                            <a:schemeClr val="lt1"/>
                          </a:solidFill>
                          <a:latin typeface="Arial"/>
                          <a:ea typeface="Arial"/>
                          <a:cs typeface="Arial"/>
                          <a:sym typeface="Arial"/>
                        </a:rPr>
                        <a:t>MCDONALD’S</a:t>
                      </a:r>
                      <a:endParaRPr/>
                    </a:p>
                    <a:p>
                      <a:pPr indent="0" lvl="0" marL="0" marR="0" rtl="0" algn="l">
                        <a:lnSpc>
                          <a:spcPct val="115000"/>
                        </a:lnSpc>
                        <a:spcBef>
                          <a:spcPts val="800"/>
                        </a:spcBef>
                        <a:spcAft>
                          <a:spcPts val="0"/>
                        </a:spcAft>
                        <a:buClr>
                          <a:schemeClr val="dk1"/>
                        </a:buClr>
                        <a:buSzPts val="1100"/>
                        <a:buFont typeface="Calibri"/>
                        <a:buNone/>
                      </a:pPr>
                      <a:r>
                        <a:t/>
                      </a:r>
                      <a:endParaRPr sz="1100" u="none" cap="none" strike="noStrike">
                        <a:latin typeface="Arial"/>
                        <a:ea typeface="Arial"/>
                        <a:cs typeface="Arial"/>
                        <a:sym typeface="Arial"/>
                      </a:endParaRPr>
                    </a:p>
                  </a:txBody>
                  <a:tcPr marT="0" marB="0" marR="43300" marL="43300"/>
                </a:tc>
                <a:tc>
                  <a:txBody>
                    <a:bodyPr/>
                    <a:lstStyle/>
                    <a:p>
                      <a:pPr indent="0" lvl="0" marL="0" marR="0" rtl="0" algn="l">
                        <a:spcBef>
                          <a:spcPts val="0"/>
                        </a:spcBef>
                        <a:spcAft>
                          <a:spcPts val="0"/>
                        </a:spcAft>
                        <a:buClr>
                          <a:schemeClr val="dk1"/>
                        </a:buClr>
                        <a:buSzPts val="1100"/>
                        <a:buFont typeface="Arial"/>
                        <a:buNone/>
                      </a:pPr>
                      <a:r>
                        <a:rPr b="1" lang="en-US" sz="1100" u="none" cap="none" strike="noStrike">
                          <a:solidFill>
                            <a:schemeClr val="dk1"/>
                          </a:solidFill>
                          <a:latin typeface="Arial"/>
                          <a:ea typeface="Arial"/>
                          <a:cs typeface="Arial"/>
                          <a:sym typeface="Arial"/>
                        </a:rPr>
                        <a:t>Starke interne Schulungen + Beförderung aus Einstiegspositionen</a:t>
                      </a:r>
                      <a:endParaRPr/>
                    </a:p>
                    <a:p>
                      <a:pPr indent="0" lvl="0" marL="0" marR="0" rtl="0" algn="l">
                        <a:spcBef>
                          <a:spcPts val="0"/>
                        </a:spcBef>
                        <a:spcAft>
                          <a:spcPts val="0"/>
                        </a:spcAft>
                        <a:buClr>
                          <a:schemeClr val="dk1"/>
                        </a:buClr>
                        <a:buSzPts val="1100"/>
                        <a:buFont typeface="Calibri"/>
                        <a:buNone/>
                      </a:pPr>
                      <a:r>
                        <a:t/>
                      </a:r>
                      <a:endParaRPr b="1" sz="1100" u="none" cap="none" strike="noStrike">
                        <a:solidFill>
                          <a:schemeClr val="dk1"/>
                        </a:solidFill>
                        <a:latin typeface="Arial"/>
                        <a:ea typeface="Arial"/>
                        <a:cs typeface="Arial"/>
                        <a:sym typeface="Arial"/>
                      </a:endParaRPr>
                    </a:p>
                    <a:p>
                      <a:pPr indent="-285750" lvl="1" marL="540000" marR="0" rtl="0" algn="l">
                        <a:lnSpc>
                          <a:spcPct val="100000"/>
                        </a:lnSpc>
                        <a:spcBef>
                          <a:spcPts val="0"/>
                        </a:spcBef>
                        <a:spcAft>
                          <a:spcPts val="0"/>
                        </a:spcAft>
                        <a:buClr>
                          <a:schemeClr val="accent6"/>
                        </a:buClr>
                        <a:buSzPts val="1650"/>
                        <a:buFont typeface="Arial"/>
                        <a:buChar char="•"/>
                      </a:pPr>
                      <a:r>
                        <a:rPr b="0" lang="en-US" sz="1100" u="none" cap="none" strike="noStrike">
                          <a:solidFill>
                            <a:schemeClr val="dk1"/>
                          </a:solidFill>
                          <a:latin typeface="Arial"/>
                          <a:ea typeface="Arial"/>
                          <a:cs typeface="Arial"/>
                          <a:sym typeface="Arial"/>
                        </a:rPr>
                        <a:t>Über 400.000 Mitarbeiter:innen haben an dem Programm teilgenommen</a:t>
                      </a:r>
                      <a:endParaRPr/>
                    </a:p>
                    <a:p>
                      <a:pPr indent="-285750" lvl="1" marL="540000" marR="0" rtl="0" algn="l">
                        <a:lnSpc>
                          <a:spcPct val="100000"/>
                        </a:lnSpc>
                        <a:spcBef>
                          <a:spcPts val="600"/>
                        </a:spcBef>
                        <a:spcAft>
                          <a:spcPts val="0"/>
                        </a:spcAft>
                        <a:buClr>
                          <a:schemeClr val="accent6"/>
                        </a:buClr>
                        <a:buSzPts val="1650"/>
                        <a:buFont typeface="Arial"/>
                        <a:buChar char="•"/>
                      </a:pPr>
                      <a:r>
                        <a:rPr b="0" lang="en-US" sz="1100" u="none" cap="none" strike="noStrike">
                          <a:solidFill>
                            <a:schemeClr val="dk1"/>
                          </a:solidFill>
                          <a:latin typeface="Arial"/>
                          <a:ea typeface="Arial"/>
                          <a:cs typeface="Arial"/>
                          <a:sym typeface="Arial"/>
                        </a:rPr>
                        <a:t>150 Millionen Dollar in die Weiterbildung der Mitarbeiter:innen investiert</a:t>
                      </a:r>
                      <a:endParaRPr/>
                    </a:p>
                    <a:p>
                      <a:pPr indent="-285750" lvl="1" marL="540000" marR="0" rtl="0" algn="l">
                        <a:lnSpc>
                          <a:spcPct val="100000"/>
                        </a:lnSpc>
                        <a:spcBef>
                          <a:spcPts val="600"/>
                        </a:spcBef>
                        <a:spcAft>
                          <a:spcPts val="0"/>
                        </a:spcAft>
                        <a:buClr>
                          <a:schemeClr val="accent6"/>
                        </a:buClr>
                        <a:buSzPts val="1650"/>
                        <a:buFont typeface="Arial"/>
                        <a:buChar char="•"/>
                      </a:pPr>
                      <a:r>
                        <a:rPr b="0" lang="en-US" sz="1100" u="none" cap="none" strike="noStrike">
                          <a:solidFill>
                            <a:schemeClr val="dk1"/>
                          </a:solidFill>
                          <a:latin typeface="Arial"/>
                          <a:ea typeface="Arial"/>
                          <a:cs typeface="Arial"/>
                          <a:sym typeface="Arial"/>
                        </a:rPr>
                        <a:t>50 % der Führungskräfte haben als Einsteiger:innen begonnen</a:t>
                      </a:r>
                      <a:endParaRPr b="0" sz="1100" u="none" cap="none" strike="noStrike">
                        <a:solidFill>
                          <a:schemeClr val="dk1"/>
                        </a:solidFill>
                        <a:latin typeface="Arial"/>
                        <a:ea typeface="Arial"/>
                        <a:cs typeface="Arial"/>
                        <a:sym typeface="Arial"/>
                      </a:endParaRPr>
                    </a:p>
                    <a:p>
                      <a:pPr indent="-279400" lvl="0" marL="342900" marR="0" rtl="0" algn="l">
                        <a:lnSpc>
                          <a:spcPct val="115000"/>
                        </a:lnSpc>
                        <a:spcBef>
                          <a:spcPts val="600"/>
                        </a:spcBef>
                        <a:spcAft>
                          <a:spcPts val="0"/>
                        </a:spcAft>
                        <a:buClr>
                          <a:schemeClr val="dk1"/>
                        </a:buClr>
                        <a:buSzPts val="1000"/>
                        <a:buFont typeface="Noto Sans Symbols"/>
                        <a:buNone/>
                      </a:pPr>
                      <a:r>
                        <a:t/>
                      </a:r>
                      <a:endParaRPr sz="1100" u="none" cap="none" strike="noStrike">
                        <a:latin typeface="Arial"/>
                        <a:ea typeface="Arial"/>
                        <a:cs typeface="Arial"/>
                        <a:sym typeface="Arial"/>
                      </a:endParaRPr>
                    </a:p>
                  </a:txBody>
                  <a:tcPr marT="0" marB="0" marR="43300" marL="43300"/>
                </a:tc>
                <a:tc>
                  <a:txBody>
                    <a:bodyPr/>
                    <a:lstStyle/>
                    <a:p>
                      <a:pPr indent="0" lvl="0" marL="0" marR="0" rtl="0" algn="just">
                        <a:lnSpc>
                          <a:spcPct val="115000"/>
                        </a:lnSpc>
                        <a:spcBef>
                          <a:spcPts val="0"/>
                        </a:spcBef>
                        <a:spcAft>
                          <a:spcPts val="0"/>
                        </a:spcAft>
                        <a:buClr>
                          <a:schemeClr val="dk1"/>
                        </a:buClr>
                        <a:buSzPts val="1100"/>
                        <a:buFont typeface="Arial"/>
                        <a:buNone/>
                      </a:pPr>
                      <a:r>
                        <a:rPr b="0" lang="en-US" sz="1100" u="sng" cap="none" strike="noStrike">
                          <a:solidFill>
                            <a:schemeClr val="dk1"/>
                          </a:solidFill>
                          <a:latin typeface="Arial"/>
                          <a:ea typeface="Arial"/>
                          <a:cs typeface="Arial"/>
                          <a:sym typeface="Arial"/>
                          <a:hlinkClick r:id="rId9">
                            <a:extLst>
                              <a:ext uri="{A12FA001-AC4F-418D-AE19-62706E023703}">
                                <ahyp:hlinkClr val="tx"/>
                              </a:ext>
                            </a:extLst>
                          </a:hlinkClick>
                        </a:rPr>
                        <a:t>Ausbildung und Zusammenarbeit mit McDonald’s Deutschland </a:t>
                      </a:r>
                      <a:endParaRPr b="0" sz="1100" u="none" cap="none" strike="noStrike">
                        <a:solidFill>
                          <a:schemeClr val="dk1"/>
                        </a:solidFill>
                        <a:latin typeface="Arial"/>
                        <a:ea typeface="Arial"/>
                        <a:cs typeface="Arial"/>
                        <a:sym typeface="Arial"/>
                      </a:endParaRPr>
                    </a:p>
                    <a:p>
                      <a:pPr indent="0" lvl="0" marL="0" marR="0" rtl="0" algn="just">
                        <a:lnSpc>
                          <a:spcPct val="115000"/>
                        </a:lnSpc>
                        <a:spcBef>
                          <a:spcPts val="800"/>
                        </a:spcBef>
                        <a:spcAft>
                          <a:spcPts val="0"/>
                        </a:spcAft>
                        <a:buClr>
                          <a:schemeClr val="dk1"/>
                        </a:buClr>
                        <a:buSzPts val="1100"/>
                        <a:buFont typeface="Calibri"/>
                        <a:buNone/>
                      </a:pPr>
                      <a:r>
                        <a:t/>
                      </a:r>
                      <a:endParaRPr sz="1100" u="none" cap="none" strike="noStrike">
                        <a:solidFill>
                          <a:schemeClr val="dk1"/>
                        </a:solidFill>
                        <a:latin typeface="Arial"/>
                        <a:ea typeface="Arial"/>
                        <a:cs typeface="Arial"/>
                        <a:sym typeface="Arial"/>
                      </a:endParaRPr>
                    </a:p>
                  </a:txBody>
                  <a:tcPr marT="0" marB="0" marR="43300" marL="43300"/>
                </a:tc>
              </a:tr>
              <a:tr h="1699975">
                <a:tc>
                  <a:txBody>
                    <a:bodyPr/>
                    <a:lstStyle/>
                    <a:p>
                      <a:pPr indent="0" lvl="0" marL="0" marR="0" rtl="0" algn="just">
                        <a:lnSpc>
                          <a:spcPct val="115000"/>
                        </a:lnSpc>
                        <a:spcBef>
                          <a:spcPts val="0"/>
                        </a:spcBef>
                        <a:spcAft>
                          <a:spcPts val="0"/>
                        </a:spcAft>
                        <a:buClr>
                          <a:schemeClr val="lt1"/>
                        </a:buClr>
                        <a:buSzPts val="1100"/>
                        <a:buFont typeface="Arial"/>
                        <a:buNone/>
                      </a:pPr>
                      <a:r>
                        <a:rPr b="1" lang="en-US" sz="1100" u="none" cap="none" strike="noStrike">
                          <a:solidFill>
                            <a:schemeClr val="lt1"/>
                          </a:solidFill>
                          <a:latin typeface="Arial"/>
                          <a:ea typeface="Arial"/>
                          <a:cs typeface="Arial"/>
                          <a:sym typeface="Arial"/>
                        </a:rPr>
                        <a:t>AMAZON</a:t>
                      </a:r>
                      <a:endParaRPr/>
                    </a:p>
                    <a:p>
                      <a:pPr indent="0" lvl="0" marL="0" marR="0" rtl="0" algn="l">
                        <a:lnSpc>
                          <a:spcPct val="115000"/>
                        </a:lnSpc>
                        <a:spcBef>
                          <a:spcPts val="800"/>
                        </a:spcBef>
                        <a:spcAft>
                          <a:spcPts val="0"/>
                        </a:spcAft>
                        <a:buClr>
                          <a:schemeClr val="dk1"/>
                        </a:buClr>
                        <a:buSzPts val="1100"/>
                        <a:buFont typeface="Arial"/>
                        <a:buNone/>
                      </a:pPr>
                      <a:r>
                        <a:rPr lang="en-US" sz="1100" u="none" cap="none" strike="noStrike">
                          <a:latin typeface="Arial"/>
                          <a:ea typeface="Arial"/>
                          <a:cs typeface="Arial"/>
                          <a:sym typeface="Arial"/>
                        </a:rPr>
                        <a:t> </a:t>
                      </a:r>
                      <a:endParaRPr sz="1100" u="none" cap="none" strike="noStrike">
                        <a:latin typeface="Arial"/>
                        <a:ea typeface="Arial"/>
                        <a:cs typeface="Arial"/>
                        <a:sym typeface="Arial"/>
                      </a:endParaRPr>
                    </a:p>
                  </a:txBody>
                  <a:tcPr marT="0" marB="0" marR="43300" marL="43300"/>
                </a:tc>
                <a:tc>
                  <a:txBody>
                    <a:bodyPr/>
                    <a:lstStyle/>
                    <a:p>
                      <a:pPr indent="0" lvl="0" marL="0" marR="0" rtl="0" algn="l">
                        <a:spcBef>
                          <a:spcPts val="0"/>
                        </a:spcBef>
                        <a:spcAft>
                          <a:spcPts val="0"/>
                        </a:spcAft>
                        <a:buNone/>
                      </a:pPr>
                      <a:r>
                        <a:rPr b="1" lang="en-US" sz="1100" u="none" cap="none" strike="noStrike">
                          <a:latin typeface="Arial"/>
                          <a:ea typeface="Arial"/>
                          <a:cs typeface="Arial"/>
                          <a:sym typeface="Arial"/>
                        </a:rPr>
                        <a:t>Unterstützung der beruflichen Weiterentwicklung der Mitarbeiter:innen</a:t>
                      </a:r>
                      <a:endParaRPr b="1" sz="1100">
                        <a:latin typeface="Arial"/>
                        <a:ea typeface="Arial"/>
                        <a:cs typeface="Arial"/>
                        <a:sym typeface="Arial"/>
                      </a:endParaRPr>
                    </a:p>
                    <a:p>
                      <a:pPr indent="0" lvl="0" marL="0" marR="0" rtl="0" algn="l">
                        <a:spcBef>
                          <a:spcPts val="0"/>
                        </a:spcBef>
                        <a:spcAft>
                          <a:spcPts val="0"/>
                        </a:spcAft>
                        <a:buNone/>
                      </a:pPr>
                      <a:r>
                        <a:t/>
                      </a:r>
                      <a:endParaRPr sz="1100">
                        <a:latin typeface="Arial"/>
                        <a:ea typeface="Arial"/>
                        <a:cs typeface="Arial"/>
                        <a:sym typeface="Arial"/>
                      </a:endParaRPr>
                    </a:p>
                    <a:p>
                      <a:pPr indent="-285750" lvl="1" marL="540000" marR="0" rtl="0" algn="l">
                        <a:lnSpc>
                          <a:spcPct val="100000"/>
                        </a:lnSpc>
                        <a:spcBef>
                          <a:spcPts val="0"/>
                        </a:spcBef>
                        <a:spcAft>
                          <a:spcPts val="0"/>
                        </a:spcAft>
                        <a:buClr>
                          <a:schemeClr val="accent6"/>
                        </a:buClr>
                        <a:buSzPts val="1650"/>
                        <a:buFont typeface="Arial"/>
                        <a:buChar char="•"/>
                      </a:pPr>
                      <a:r>
                        <a:rPr b="0" lang="en-US" sz="1100" u="none" cap="none" strike="noStrike">
                          <a:solidFill>
                            <a:schemeClr val="dk1"/>
                          </a:solidFill>
                          <a:latin typeface="Arial"/>
                          <a:ea typeface="Arial"/>
                          <a:cs typeface="Arial"/>
                          <a:sym typeface="Arial"/>
                        </a:rPr>
                        <a:t>700 Millionen Dollar</a:t>
                      </a:r>
                      <a:endParaRPr/>
                    </a:p>
                    <a:p>
                      <a:pPr indent="-285750" lvl="1" marL="540000" marR="0" rtl="0" algn="l">
                        <a:lnSpc>
                          <a:spcPct val="100000"/>
                        </a:lnSpc>
                        <a:spcBef>
                          <a:spcPts val="600"/>
                        </a:spcBef>
                        <a:spcAft>
                          <a:spcPts val="0"/>
                        </a:spcAft>
                        <a:buClr>
                          <a:schemeClr val="accent6"/>
                        </a:buClr>
                        <a:buSzPts val="1650"/>
                        <a:buFont typeface="Arial"/>
                        <a:buChar char="•"/>
                      </a:pPr>
                      <a:r>
                        <a:rPr b="0" lang="en-US" sz="1100" u="none" cap="none" strike="noStrike">
                          <a:solidFill>
                            <a:schemeClr val="dk1"/>
                          </a:solidFill>
                          <a:latin typeface="Arial"/>
                          <a:ea typeface="Arial"/>
                          <a:cs typeface="Arial"/>
                          <a:sym typeface="Arial"/>
                        </a:rPr>
                        <a:t>100.000 Mitarbeiter:innen (1/3 der Belegschaft) hätten Zugang zu Schulungsprogrammen</a:t>
                      </a:r>
                      <a:endParaRPr/>
                    </a:p>
                    <a:p>
                      <a:pPr indent="-285750" lvl="1" marL="540000" marR="0" rtl="0" algn="l">
                        <a:lnSpc>
                          <a:spcPct val="100000"/>
                        </a:lnSpc>
                        <a:spcBef>
                          <a:spcPts val="600"/>
                        </a:spcBef>
                        <a:spcAft>
                          <a:spcPts val="0"/>
                        </a:spcAft>
                        <a:buClr>
                          <a:schemeClr val="accent6"/>
                        </a:buClr>
                        <a:buSzPts val="1650"/>
                        <a:buFont typeface="Arial"/>
                        <a:buChar char="•"/>
                      </a:pPr>
                      <a:r>
                        <a:rPr b="0" lang="en-US" sz="1100" u="none" cap="none" strike="noStrike">
                          <a:solidFill>
                            <a:schemeClr val="dk1"/>
                          </a:solidFill>
                          <a:latin typeface="Arial"/>
                          <a:ea typeface="Arial"/>
                          <a:cs typeface="Arial"/>
                          <a:sym typeface="Arial"/>
                        </a:rPr>
                        <a:t>Verschiedene Schulungsprogramme (Amazon Technical Academy, Associate2Tech, Machine Learning University, Career Choice, Amazon Apprenticeship und AWS Training and Certification) unterstützen Amazon-Mitarbeiter:innen dabei, wichtige Fähigkeiten zu erwerben, um höherrangige und besser bezahlte technische und nicht-technische Positionen zu erreichen.</a:t>
                      </a:r>
                      <a:endParaRPr b="0" sz="1100" u="none" cap="none" strike="noStrike">
                        <a:solidFill>
                          <a:schemeClr val="dk1"/>
                        </a:solidFill>
                        <a:latin typeface="Arial"/>
                        <a:ea typeface="Arial"/>
                        <a:cs typeface="Arial"/>
                        <a:sym typeface="Arial"/>
                      </a:endParaRPr>
                    </a:p>
                  </a:txBody>
                  <a:tcPr marT="0" marB="0" marR="43300" marL="43300"/>
                </a:tc>
                <a:tc>
                  <a:txBody>
                    <a:bodyPr/>
                    <a:lstStyle/>
                    <a:p>
                      <a:pPr indent="0" lvl="0" marL="0" marR="0" rtl="0" algn="l">
                        <a:lnSpc>
                          <a:spcPct val="115000"/>
                        </a:lnSpc>
                        <a:spcBef>
                          <a:spcPts val="0"/>
                        </a:spcBef>
                        <a:spcAft>
                          <a:spcPts val="0"/>
                        </a:spcAft>
                        <a:buClr>
                          <a:srgbClr val="0563C1"/>
                        </a:buClr>
                        <a:buSzPts val="1100"/>
                        <a:buFont typeface="Arial"/>
                        <a:buNone/>
                      </a:pPr>
                      <a:r>
                        <a:rPr b="0" lang="en-US" sz="1100" u="sng">
                          <a:solidFill>
                            <a:srgbClr val="0563C1"/>
                          </a:solidFill>
                          <a:latin typeface="Arial"/>
                          <a:ea typeface="Arial"/>
                          <a:cs typeface="Arial"/>
                          <a:sym typeface="Arial"/>
                          <a:hlinkClick r:id="rId10">
                            <a:extLst>
                              <a:ext uri="{A12FA001-AC4F-418D-AE19-62706E023703}">
                                <ahyp:hlinkClr val="tx"/>
                              </a:ext>
                            </a:extLst>
                          </a:hlinkClick>
                        </a:rPr>
                        <a:t>Erfolgsgeschichten von Amazon aus </a:t>
                      </a:r>
                      <a:r>
                        <a:rPr b="0" lang="en-US" sz="1100" u="sng">
                          <a:solidFill>
                            <a:schemeClr val="dk1"/>
                          </a:solidFill>
                          <a:latin typeface="Arial"/>
                          <a:ea typeface="Arial"/>
                          <a:cs typeface="Arial"/>
                          <a:sym typeface="Arial"/>
                          <a:hlinkClick r:id="rId11">
                            <a:extLst>
                              <a:ext uri="{A12FA001-AC4F-418D-AE19-62706E023703}">
                                <ahyp:hlinkClr val="tx"/>
                              </a:ext>
                            </a:extLst>
                          </a:hlinkClick>
                        </a:rPr>
                        <a:t>Weiterbildungsprogrammen</a:t>
                      </a:r>
                      <a:endParaRPr b="0" sz="1100">
                        <a:solidFill>
                          <a:schemeClr val="dk1"/>
                        </a:solidFill>
                        <a:latin typeface="Arial"/>
                        <a:ea typeface="Arial"/>
                        <a:cs typeface="Arial"/>
                        <a:sym typeface="Arial"/>
                      </a:endParaRPr>
                    </a:p>
                  </a:txBody>
                  <a:tcPr marT="0" marB="0" marR="43300" marL="43300"/>
                </a:tc>
              </a:tr>
            </a:tbl>
          </a:graphicData>
        </a:graphic>
      </p:graphicFrame>
      <p:sp>
        <p:nvSpPr>
          <p:cNvPr id="502" name="Google Shape;502;p20"/>
          <p:cNvSpPr txBox="1"/>
          <p:nvPr/>
        </p:nvSpPr>
        <p:spPr>
          <a:xfrm rot="-5400000">
            <a:off x="-1674626" y="3393699"/>
            <a:ext cx="5609877" cy="461665"/>
          </a:xfrm>
          <a:prstGeom prst="rect">
            <a:avLst/>
          </a:prstGeom>
          <a:solidFill>
            <a:schemeClr val="lt1"/>
          </a:solidFill>
          <a:ln cap="flat" cmpd="sng" w="9525">
            <a:solidFill>
              <a:schemeClr val="accent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800">
                <a:solidFill>
                  <a:srgbClr val="FF6D25"/>
                </a:solidFill>
                <a:latin typeface="Arial"/>
                <a:ea typeface="Arial"/>
                <a:cs typeface="Arial"/>
                <a:sym typeface="Arial"/>
              </a:rPr>
              <a:t>Best practice internationaler Unternehmen</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7" name="Shape 507"/>
        <p:cNvGrpSpPr/>
        <p:nvPr/>
      </p:nvGrpSpPr>
      <p:grpSpPr>
        <a:xfrm>
          <a:off x="0" y="0"/>
          <a:ext cx="0" cy="0"/>
          <a:chOff x="0" y="0"/>
          <a:chExt cx="0" cy="0"/>
        </a:xfrm>
      </p:grpSpPr>
      <p:sp>
        <p:nvSpPr>
          <p:cNvPr id="508" name="Google Shape;508;p21"/>
          <p:cNvSpPr txBox="1"/>
          <p:nvPr/>
        </p:nvSpPr>
        <p:spPr>
          <a:xfrm>
            <a:off x="1425677" y="67951"/>
            <a:ext cx="10766323" cy="649804"/>
          </a:xfrm>
          <a:prstGeom prst="rect">
            <a:avLst/>
          </a:prstGeom>
          <a:solidFill>
            <a:schemeClr val="accent6"/>
          </a:solid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chemeClr val="lt1"/>
              </a:buClr>
              <a:buSzPts val="2000"/>
              <a:buFont typeface="Arial"/>
              <a:buNone/>
            </a:pPr>
            <a:r>
              <a:rPr b="1" lang="en-US" sz="2000">
                <a:solidFill>
                  <a:schemeClr val="lt1"/>
                </a:solidFill>
                <a:latin typeface="Arial"/>
                <a:ea typeface="Arial"/>
                <a:cs typeface="Arial"/>
                <a:sym typeface="Arial"/>
              </a:rPr>
              <a:t>DAS UNSICHTBARE POTENZIAL: TALENTE NEU ENTDECKEN</a:t>
            </a:r>
            <a:endParaRPr/>
          </a:p>
          <a:p>
            <a:pPr indent="0" lvl="0" marL="0" marR="0" rtl="0" algn="r">
              <a:lnSpc>
                <a:spcPct val="90000"/>
              </a:lnSpc>
              <a:spcBef>
                <a:spcPts val="0"/>
              </a:spcBef>
              <a:spcAft>
                <a:spcPts val="0"/>
              </a:spcAft>
              <a:buClr>
                <a:schemeClr val="lt1"/>
              </a:buClr>
              <a:buSzPts val="2000"/>
              <a:buFont typeface="Arial"/>
              <a:buNone/>
            </a:pPr>
            <a:r>
              <a:rPr b="1" lang="en-US" sz="2000">
                <a:solidFill>
                  <a:schemeClr val="lt1"/>
                </a:solidFill>
                <a:latin typeface="Arial"/>
                <a:ea typeface="Arial"/>
                <a:cs typeface="Arial"/>
                <a:sym typeface="Arial"/>
              </a:rPr>
              <a:t>ERFAHRUNGEN UND BEWÄHRTE VERFAHREN</a:t>
            </a:r>
            <a:endParaRPr b="1" sz="2000">
              <a:solidFill>
                <a:schemeClr val="lt1"/>
              </a:solidFill>
              <a:latin typeface="Arial"/>
              <a:ea typeface="Arial"/>
              <a:cs typeface="Arial"/>
              <a:sym typeface="Arial"/>
            </a:endParaRPr>
          </a:p>
        </p:txBody>
      </p:sp>
      <p:graphicFrame>
        <p:nvGraphicFramePr>
          <p:cNvPr id="509" name="Google Shape;509;p21"/>
          <p:cNvGraphicFramePr/>
          <p:nvPr/>
        </p:nvGraphicFramePr>
        <p:xfrm>
          <a:off x="850605" y="1010093"/>
          <a:ext cx="3000000" cy="3000000"/>
        </p:xfrm>
        <a:graphic>
          <a:graphicData uri="http://schemas.openxmlformats.org/drawingml/2006/table">
            <a:tbl>
              <a:tblPr bandRow="1" firstCol="1" firstRow="1">
                <a:noFill/>
                <a:tableStyleId>{EE6E26D0-2381-4FCB-B46C-6B426393F2D3}</a:tableStyleId>
              </a:tblPr>
              <a:tblGrid>
                <a:gridCol w="1233375"/>
                <a:gridCol w="7602275"/>
                <a:gridCol w="1930675"/>
              </a:tblGrid>
              <a:tr h="988825">
                <a:tc>
                  <a:txBody>
                    <a:bodyPr/>
                    <a:lstStyle/>
                    <a:p>
                      <a:pPr indent="0" lvl="0" marL="0" marR="0" rtl="0" algn="l">
                        <a:lnSpc>
                          <a:spcPct val="115000"/>
                        </a:lnSpc>
                        <a:spcBef>
                          <a:spcPts val="0"/>
                        </a:spcBef>
                        <a:spcAft>
                          <a:spcPts val="0"/>
                        </a:spcAft>
                        <a:buClr>
                          <a:schemeClr val="dk1"/>
                        </a:buClr>
                        <a:buSzPts val="1200"/>
                        <a:buFont typeface="Arial"/>
                        <a:buNone/>
                      </a:pPr>
                      <a:r>
                        <a:rPr lang="en-US" sz="1200">
                          <a:latin typeface="Arial"/>
                          <a:ea typeface="Arial"/>
                          <a:cs typeface="Arial"/>
                          <a:sym typeface="Arial"/>
                        </a:rPr>
                        <a:t>TELEFÓNICA</a:t>
                      </a:r>
                      <a:endParaRPr/>
                    </a:p>
                    <a:p>
                      <a:pPr indent="0" lvl="0" marL="0" marR="0" rtl="0" algn="l">
                        <a:lnSpc>
                          <a:spcPct val="115000"/>
                        </a:lnSpc>
                        <a:spcBef>
                          <a:spcPts val="800"/>
                        </a:spcBef>
                        <a:spcAft>
                          <a:spcPts val="0"/>
                        </a:spcAft>
                        <a:buClr>
                          <a:schemeClr val="dk1"/>
                        </a:buClr>
                        <a:buSzPts val="1200"/>
                        <a:buFont typeface="Arial"/>
                        <a:buNone/>
                      </a:pPr>
                      <a:r>
                        <a:rPr lang="en-US" sz="1200">
                          <a:latin typeface="Arial"/>
                          <a:ea typeface="Arial"/>
                          <a:cs typeface="Arial"/>
                          <a:sym typeface="Arial"/>
                        </a:rPr>
                        <a:t> </a:t>
                      </a:r>
                      <a:endParaRPr sz="1200">
                        <a:latin typeface="Arial"/>
                        <a:ea typeface="Arial"/>
                        <a:cs typeface="Arial"/>
                        <a:sym typeface="Arial"/>
                      </a:endParaRPr>
                    </a:p>
                  </a:txBody>
                  <a:tcPr marT="0" marB="0" marR="43300" marL="43300"/>
                </a:tc>
                <a:tc>
                  <a:txBody>
                    <a:bodyPr/>
                    <a:lstStyle/>
                    <a:p>
                      <a:pPr indent="0" lvl="0" marL="0" marR="0" rtl="0" algn="l">
                        <a:lnSpc>
                          <a:spcPct val="115000"/>
                        </a:lnSpc>
                        <a:spcBef>
                          <a:spcPts val="0"/>
                        </a:spcBef>
                        <a:spcAft>
                          <a:spcPts val="0"/>
                        </a:spcAft>
                        <a:buClr>
                          <a:schemeClr val="dk1"/>
                        </a:buClr>
                        <a:buSzPts val="1200"/>
                        <a:buFont typeface="Arial"/>
                        <a:buNone/>
                      </a:pPr>
                      <a:r>
                        <a:rPr b="0" lang="en-US" sz="1200">
                          <a:solidFill>
                            <a:schemeClr val="dk1"/>
                          </a:solidFill>
                          <a:latin typeface="Arial"/>
                          <a:ea typeface="Arial"/>
                          <a:cs typeface="Arial"/>
                          <a:sym typeface="Arial"/>
                        </a:rPr>
                        <a:t>Das „Umschulungsprogramm“ von Telefónica bildet mehr als 16.000 Mitarbeiter in Spanien aus</a:t>
                      </a:r>
                      <a:endParaRPr/>
                    </a:p>
                    <a:p>
                      <a:pPr indent="-285750" lvl="1" marL="540000" marR="0" rtl="0" algn="l">
                        <a:lnSpc>
                          <a:spcPct val="100000"/>
                        </a:lnSpc>
                        <a:spcBef>
                          <a:spcPts val="800"/>
                        </a:spcBef>
                        <a:spcAft>
                          <a:spcPts val="0"/>
                        </a:spcAft>
                        <a:buClr>
                          <a:schemeClr val="accent6"/>
                        </a:buClr>
                        <a:buSzPts val="1800"/>
                        <a:buFont typeface="Arial"/>
                        <a:buChar char="•"/>
                      </a:pPr>
                      <a:r>
                        <a:rPr b="0" lang="en-US" sz="1200" u="none" cap="none" strike="noStrike">
                          <a:solidFill>
                            <a:schemeClr val="dk1"/>
                          </a:solidFill>
                          <a:latin typeface="Arial"/>
                          <a:ea typeface="Arial"/>
                          <a:cs typeface="Arial"/>
                          <a:sym typeface="Arial"/>
                        </a:rPr>
                        <a:t>Das Unternehmen betreibt eines der größten Umschulungsprogramme in Europa.</a:t>
                      </a:r>
                      <a:endParaRPr/>
                    </a:p>
                    <a:p>
                      <a:pPr indent="-285750" lvl="1" marL="540000" marR="0" rtl="0" algn="l">
                        <a:lnSpc>
                          <a:spcPct val="100000"/>
                        </a:lnSpc>
                        <a:spcBef>
                          <a:spcPts val="600"/>
                        </a:spcBef>
                        <a:spcAft>
                          <a:spcPts val="0"/>
                        </a:spcAft>
                        <a:buClr>
                          <a:schemeClr val="accent6"/>
                        </a:buClr>
                        <a:buSzPts val="1800"/>
                        <a:buFont typeface="Arial"/>
                        <a:buChar char="•"/>
                      </a:pPr>
                      <a:r>
                        <a:rPr b="0" lang="en-US" sz="1200" u="none" cap="none" strike="noStrike">
                          <a:solidFill>
                            <a:schemeClr val="dk1"/>
                          </a:solidFill>
                          <a:latin typeface="Arial"/>
                          <a:ea typeface="Arial"/>
                          <a:cs typeface="Arial"/>
                          <a:sym typeface="Arial"/>
                        </a:rPr>
                        <a:t>Das Umschulungsprogramm 2022 ermöglichte es 40 % der Mitarbeiterinnen, in Führungspositionen aufzusteigen.</a:t>
                      </a:r>
                      <a:endParaRPr b="0" sz="1200" u="none" cap="none" strike="noStrike">
                        <a:solidFill>
                          <a:schemeClr val="dk1"/>
                        </a:solidFill>
                        <a:latin typeface="Arial"/>
                        <a:ea typeface="Arial"/>
                        <a:cs typeface="Arial"/>
                        <a:sym typeface="Arial"/>
                      </a:endParaRPr>
                    </a:p>
                  </a:txBody>
                  <a:tcPr marT="0" marB="0" marR="43300" marL="43300">
                    <a:solidFill>
                      <a:srgbClr val="FFE1D3"/>
                    </a:solidFill>
                  </a:tcPr>
                </a:tc>
                <a:tc>
                  <a:txBody>
                    <a:bodyPr/>
                    <a:lstStyle/>
                    <a:p>
                      <a:pPr indent="0" lvl="0" marL="0" marR="0" rtl="0" algn="l">
                        <a:lnSpc>
                          <a:spcPct val="115000"/>
                        </a:lnSpc>
                        <a:spcBef>
                          <a:spcPts val="0"/>
                        </a:spcBef>
                        <a:spcAft>
                          <a:spcPts val="0"/>
                        </a:spcAft>
                        <a:buClr>
                          <a:schemeClr val="dk1"/>
                        </a:buClr>
                        <a:buSzPts val="1200"/>
                        <a:buFont typeface="Arial"/>
                        <a:buNone/>
                      </a:pPr>
                      <a:r>
                        <a:rPr b="0" lang="en-US" sz="1200" u="sng">
                          <a:solidFill>
                            <a:schemeClr val="hlink"/>
                          </a:solidFill>
                          <a:latin typeface="Arial"/>
                          <a:ea typeface="Arial"/>
                          <a:cs typeface="Arial"/>
                          <a:sym typeface="Arial"/>
                          <a:hlinkClick r:id="rId3"/>
                        </a:rPr>
                        <a:t>Das „Umschulungsprogramm“ von Telefónica bildet mehr als 16.000 Arbeitnehmer in Spanien aus</a:t>
                      </a:r>
                      <a:endParaRPr b="0" sz="1200" u="none">
                        <a:latin typeface="Arial"/>
                        <a:ea typeface="Arial"/>
                        <a:cs typeface="Arial"/>
                        <a:sym typeface="Arial"/>
                      </a:endParaRPr>
                    </a:p>
                  </a:txBody>
                  <a:tcPr marT="0" marB="0" marR="43300" marL="43300">
                    <a:solidFill>
                      <a:srgbClr val="FFE1D3"/>
                    </a:solidFill>
                  </a:tcPr>
                </a:tc>
              </a:tr>
              <a:tr h="1988300">
                <a:tc>
                  <a:txBody>
                    <a:bodyPr/>
                    <a:lstStyle/>
                    <a:p>
                      <a:pPr indent="0" lvl="0" marL="0" marR="0" rtl="0" algn="l">
                        <a:lnSpc>
                          <a:spcPct val="115000"/>
                        </a:lnSpc>
                        <a:spcBef>
                          <a:spcPts val="0"/>
                        </a:spcBef>
                        <a:spcAft>
                          <a:spcPts val="0"/>
                        </a:spcAft>
                        <a:buClr>
                          <a:schemeClr val="dk1"/>
                        </a:buClr>
                        <a:buSzPts val="1200"/>
                        <a:buFont typeface="Arial"/>
                        <a:buNone/>
                      </a:pPr>
                      <a:r>
                        <a:rPr lang="en-US" sz="1200">
                          <a:latin typeface="Arial"/>
                          <a:ea typeface="Arial"/>
                          <a:cs typeface="Arial"/>
                          <a:sym typeface="Arial"/>
                        </a:rPr>
                        <a:t>MONDRAGON CORPORATION</a:t>
                      </a:r>
                      <a:endParaRPr sz="1200">
                        <a:latin typeface="Arial"/>
                        <a:ea typeface="Arial"/>
                        <a:cs typeface="Arial"/>
                        <a:sym typeface="Arial"/>
                      </a:endParaRPr>
                    </a:p>
                  </a:txBody>
                  <a:tcPr marT="0" marB="0" marR="43300" marL="43300"/>
                </a:tc>
                <a:tc>
                  <a:txBody>
                    <a:bodyPr/>
                    <a:lstStyle/>
                    <a:p>
                      <a:pPr indent="0" lvl="0" marL="0" marR="0" rtl="0" algn="l">
                        <a:lnSpc>
                          <a:spcPct val="115000"/>
                        </a:lnSpc>
                        <a:spcBef>
                          <a:spcPts val="0"/>
                        </a:spcBef>
                        <a:spcAft>
                          <a:spcPts val="0"/>
                        </a:spcAft>
                        <a:buClr>
                          <a:schemeClr val="accent6"/>
                        </a:buClr>
                        <a:buSzPts val="1000"/>
                        <a:buFont typeface="Noto Sans Symbols"/>
                        <a:buNone/>
                      </a:pPr>
                      <a:r>
                        <a:rPr lang="en-US" sz="1200">
                          <a:solidFill>
                            <a:schemeClr val="dk1"/>
                          </a:solidFill>
                          <a:latin typeface="Arial"/>
                          <a:ea typeface="Arial"/>
                          <a:cs typeface="Arial"/>
                          <a:sym typeface="Arial"/>
                        </a:rPr>
                        <a:t>Ein Konzern und Verband von Arbeitergenossenschaften mit Sitz im Baskenland, der die Talentförderung in den Mittelpunkt seines Modells stellt und strategische Personalplanung mit kontinuierlichen, beschleunigten und praxisorientierten Lernprozessen verbindet.</a:t>
                      </a:r>
                      <a:endParaRPr/>
                    </a:p>
                    <a:p>
                      <a:pPr indent="-285750" lvl="1" marL="540000" marR="0" rtl="0" algn="l">
                        <a:lnSpc>
                          <a:spcPct val="100000"/>
                        </a:lnSpc>
                        <a:spcBef>
                          <a:spcPts val="800"/>
                        </a:spcBef>
                        <a:spcAft>
                          <a:spcPts val="0"/>
                        </a:spcAft>
                        <a:buClr>
                          <a:schemeClr val="accent6"/>
                        </a:buClr>
                        <a:buSzPts val="1800"/>
                        <a:buFont typeface="Arial"/>
                        <a:buChar char="•"/>
                      </a:pPr>
                      <a:r>
                        <a:rPr b="0" lang="en-US" sz="1200" u="none" cap="none" strike="noStrike">
                          <a:solidFill>
                            <a:schemeClr val="dk1"/>
                          </a:solidFill>
                          <a:latin typeface="Arial"/>
                          <a:ea typeface="Arial"/>
                          <a:cs typeface="Arial"/>
                          <a:sym typeface="Arial"/>
                        </a:rPr>
                        <a:t>Ein Pionier im Bereich duale Ausbildung und duale Studiengänge mit einem anerkannten Modell der Zusammenarbeit zwischen Universität und Wirtschaft, das Praktika, Abschlussarbeiten und andere Lernerfahrungen integriert, die auf reale Herausforderungen der Genossenschaften angewendet werden.</a:t>
                      </a:r>
                      <a:endParaRPr/>
                    </a:p>
                    <a:p>
                      <a:pPr indent="-285750" lvl="1" marL="540000" marR="0" rtl="0" algn="l">
                        <a:lnSpc>
                          <a:spcPct val="100000"/>
                        </a:lnSpc>
                        <a:spcBef>
                          <a:spcPts val="600"/>
                        </a:spcBef>
                        <a:spcAft>
                          <a:spcPts val="0"/>
                        </a:spcAft>
                        <a:buClr>
                          <a:schemeClr val="accent6"/>
                        </a:buClr>
                        <a:buSzPts val="1800"/>
                        <a:buFont typeface="Arial"/>
                        <a:buChar char="•"/>
                      </a:pPr>
                      <a:r>
                        <a:rPr b="0" lang="en-US" sz="1200" u="none" cap="none" strike="noStrike">
                          <a:solidFill>
                            <a:schemeClr val="dk1"/>
                          </a:solidFill>
                          <a:latin typeface="Arial"/>
                          <a:ea typeface="Arial"/>
                          <a:cs typeface="Arial"/>
                          <a:sym typeface="Arial"/>
                        </a:rPr>
                        <a:t>Das Unternehmen fördert die kontinuierliche Weiterbildung durch innovative Schulungsplattformen und Lösungen, die in Zusammenarbeit mit der Mondragon-Universität und anderen Organisationen entwickelt wurden.</a:t>
                      </a:r>
                      <a:endParaRPr b="0" sz="1200" u="none" cap="none" strike="noStrike">
                        <a:solidFill>
                          <a:schemeClr val="dk1"/>
                        </a:solidFill>
                        <a:latin typeface="Arial"/>
                        <a:ea typeface="Arial"/>
                        <a:cs typeface="Arial"/>
                        <a:sym typeface="Arial"/>
                      </a:endParaRPr>
                    </a:p>
                  </a:txBody>
                  <a:tcPr marT="0" marB="0" marR="43300" marL="43300"/>
                </a:tc>
                <a:tc>
                  <a:txBody>
                    <a:bodyPr/>
                    <a:lstStyle/>
                    <a:p>
                      <a:pPr indent="0" lvl="0" marL="0" marR="0" rtl="0" algn="just">
                        <a:lnSpc>
                          <a:spcPct val="115000"/>
                        </a:lnSpc>
                        <a:spcBef>
                          <a:spcPts val="0"/>
                        </a:spcBef>
                        <a:spcAft>
                          <a:spcPts val="0"/>
                        </a:spcAft>
                        <a:buClr>
                          <a:schemeClr val="dk1"/>
                        </a:buClr>
                        <a:buSzPts val="1200"/>
                        <a:buFont typeface="Arial"/>
                        <a:buNone/>
                      </a:pPr>
                      <a:r>
                        <a:rPr lang="en-US" sz="1200" u="sng">
                          <a:solidFill>
                            <a:schemeClr val="hlink"/>
                          </a:solidFill>
                          <a:latin typeface="Arial"/>
                          <a:ea typeface="Arial"/>
                          <a:cs typeface="Arial"/>
                          <a:sym typeface="Arial"/>
                          <a:hlinkClick r:id="rId4"/>
                        </a:rPr>
                        <a:t>https://www.mondragon-corporation.com/people/site/assets/files/103207/informe-anual-2021-ext.pdf</a:t>
                      </a:r>
                      <a:endParaRPr sz="1200">
                        <a:latin typeface="Arial"/>
                        <a:ea typeface="Arial"/>
                        <a:cs typeface="Arial"/>
                        <a:sym typeface="Arial"/>
                      </a:endParaRPr>
                    </a:p>
                    <a:p>
                      <a:pPr indent="0" lvl="0" marL="0" marR="0" rtl="0" algn="l">
                        <a:lnSpc>
                          <a:spcPct val="115000"/>
                        </a:lnSpc>
                        <a:spcBef>
                          <a:spcPts val="800"/>
                        </a:spcBef>
                        <a:spcAft>
                          <a:spcPts val="0"/>
                        </a:spcAft>
                        <a:buClr>
                          <a:schemeClr val="dk1"/>
                        </a:buClr>
                        <a:buSzPts val="1200"/>
                        <a:buFont typeface="Arial"/>
                        <a:buNone/>
                      </a:pPr>
                      <a:r>
                        <a:rPr lang="en-US" sz="1200">
                          <a:latin typeface="Arial"/>
                          <a:ea typeface="Arial"/>
                          <a:cs typeface="Arial"/>
                          <a:sym typeface="Arial"/>
                        </a:rPr>
                        <a:t> </a:t>
                      </a:r>
                      <a:endParaRPr sz="1200">
                        <a:latin typeface="Arial"/>
                        <a:ea typeface="Arial"/>
                        <a:cs typeface="Arial"/>
                        <a:sym typeface="Arial"/>
                      </a:endParaRPr>
                    </a:p>
                  </a:txBody>
                  <a:tcPr marT="0" marB="0" marR="43300" marL="43300"/>
                </a:tc>
              </a:tr>
              <a:tr h="1591600">
                <a:tc>
                  <a:txBody>
                    <a:bodyPr/>
                    <a:lstStyle/>
                    <a:p>
                      <a:pPr indent="0" lvl="0" marL="0" marR="0" rtl="0" algn="just">
                        <a:lnSpc>
                          <a:spcPct val="115000"/>
                        </a:lnSpc>
                        <a:spcBef>
                          <a:spcPts val="0"/>
                        </a:spcBef>
                        <a:spcAft>
                          <a:spcPts val="0"/>
                        </a:spcAft>
                        <a:buClr>
                          <a:schemeClr val="dk1"/>
                        </a:buClr>
                        <a:buSzPts val="1200"/>
                        <a:buFont typeface="Arial"/>
                        <a:buNone/>
                      </a:pPr>
                      <a:r>
                        <a:rPr lang="en-US" sz="1200">
                          <a:latin typeface="Arial"/>
                          <a:ea typeface="Arial"/>
                          <a:cs typeface="Arial"/>
                          <a:sym typeface="Arial"/>
                        </a:rPr>
                        <a:t>BIOLAN</a:t>
                      </a:r>
                      <a:endParaRPr/>
                    </a:p>
                    <a:p>
                      <a:pPr indent="0" lvl="0" marL="0" marR="0" rtl="0" algn="l">
                        <a:lnSpc>
                          <a:spcPct val="115000"/>
                        </a:lnSpc>
                        <a:spcBef>
                          <a:spcPts val="800"/>
                        </a:spcBef>
                        <a:spcAft>
                          <a:spcPts val="0"/>
                        </a:spcAft>
                        <a:buClr>
                          <a:schemeClr val="dk1"/>
                        </a:buClr>
                        <a:buSzPts val="1200"/>
                        <a:buFont typeface="Arial"/>
                        <a:buNone/>
                      </a:pPr>
                      <a:r>
                        <a:rPr lang="en-US" sz="1200">
                          <a:latin typeface="Arial"/>
                          <a:ea typeface="Arial"/>
                          <a:cs typeface="Arial"/>
                          <a:sym typeface="Arial"/>
                        </a:rPr>
                        <a:t> </a:t>
                      </a:r>
                      <a:endParaRPr sz="1200">
                        <a:latin typeface="Arial"/>
                        <a:ea typeface="Arial"/>
                        <a:cs typeface="Arial"/>
                        <a:sym typeface="Arial"/>
                      </a:endParaRPr>
                    </a:p>
                  </a:txBody>
                  <a:tcPr marT="0" marB="0" marR="43300" marL="43300"/>
                </a:tc>
                <a:tc>
                  <a:txBody>
                    <a:bodyPr/>
                    <a:lstStyle/>
                    <a:p>
                      <a:pPr indent="0" lvl="0" marL="0" marR="0" rtl="0" algn="l">
                        <a:lnSpc>
                          <a:spcPct val="115000"/>
                        </a:lnSpc>
                        <a:spcBef>
                          <a:spcPts val="0"/>
                        </a:spcBef>
                        <a:spcAft>
                          <a:spcPts val="0"/>
                        </a:spcAft>
                        <a:buClr>
                          <a:schemeClr val="accent6"/>
                        </a:buClr>
                        <a:buSzPts val="1000"/>
                        <a:buFont typeface="Noto Sans Symbols"/>
                        <a:buNone/>
                      </a:pPr>
                      <a:r>
                        <a:rPr lang="en-US" sz="1200">
                          <a:solidFill>
                            <a:schemeClr val="dk1"/>
                          </a:solidFill>
                          <a:latin typeface="Arial"/>
                          <a:ea typeface="Arial"/>
                          <a:cs typeface="Arial"/>
                          <a:sym typeface="Arial"/>
                        </a:rPr>
                        <a:t>Es fördert den Zugang zu Bildung als Schlüsselinstrument für den sozialen Wandel.</a:t>
                      </a:r>
                      <a:endParaRPr/>
                    </a:p>
                    <a:p>
                      <a:pPr indent="0" lvl="0" marL="0" marR="0" rtl="0" algn="l">
                        <a:lnSpc>
                          <a:spcPct val="115000"/>
                        </a:lnSpc>
                        <a:spcBef>
                          <a:spcPts val="1100"/>
                        </a:spcBef>
                        <a:spcAft>
                          <a:spcPts val="0"/>
                        </a:spcAft>
                        <a:buClr>
                          <a:schemeClr val="accent6"/>
                        </a:buClr>
                        <a:buSzPts val="1000"/>
                        <a:buFont typeface="Noto Sans Symbols"/>
                        <a:buNone/>
                      </a:pPr>
                      <a:r>
                        <a:rPr lang="en-US" sz="1200">
                          <a:solidFill>
                            <a:schemeClr val="dk1"/>
                          </a:solidFill>
                          <a:latin typeface="Arial"/>
                          <a:ea typeface="Arial"/>
                          <a:cs typeface="Arial"/>
                          <a:sym typeface="Arial"/>
                        </a:rPr>
                        <a:t>Es fördert die Zusammenarbeit mit Universitäten und Bildungseinrichtungen und arbeitet derzeit mit der Universität Deusto zusammen, indem es Studierende in das Unternehmen integriert, mit dem Ziel, den Erwerb von Wissen, Fähigkeiten und Motivation zu fördern.</a:t>
                      </a:r>
                      <a:endParaRPr/>
                    </a:p>
                    <a:p>
                      <a:pPr indent="0" lvl="0" marL="0" marR="0" rtl="0" algn="l">
                        <a:lnSpc>
                          <a:spcPct val="115000"/>
                        </a:lnSpc>
                        <a:spcBef>
                          <a:spcPts val="1100"/>
                        </a:spcBef>
                        <a:spcAft>
                          <a:spcPts val="0"/>
                        </a:spcAft>
                        <a:buClr>
                          <a:schemeClr val="accent6"/>
                        </a:buClr>
                        <a:buSzPts val="1000"/>
                        <a:buFont typeface="Noto Sans Symbols"/>
                        <a:buNone/>
                      </a:pPr>
                      <a:r>
                        <a:rPr lang="en-US" sz="1200">
                          <a:solidFill>
                            <a:schemeClr val="dk1"/>
                          </a:solidFill>
                          <a:latin typeface="Arial"/>
                          <a:ea typeface="Arial"/>
                          <a:cs typeface="Arial"/>
                          <a:sym typeface="Arial"/>
                        </a:rPr>
                        <a:t>Das Unternehmen unterstützt die Eingliederung von Menschen mit Behinderungen in den Arbeitsmarkt und arbeitet im Rahmen seines Programms „Lanerako“ (unterstützte Beschäftigung) mit Lantegi Batuak zusammen.</a:t>
                      </a:r>
                      <a:endParaRPr sz="1200">
                        <a:solidFill>
                          <a:schemeClr val="dk1"/>
                        </a:solidFill>
                        <a:latin typeface="Arial"/>
                        <a:ea typeface="Arial"/>
                        <a:cs typeface="Arial"/>
                        <a:sym typeface="Arial"/>
                      </a:endParaRPr>
                    </a:p>
                  </a:txBody>
                  <a:tcPr marT="0" marB="0" marR="43300" marL="43300"/>
                </a:tc>
                <a:tc>
                  <a:txBody>
                    <a:bodyPr/>
                    <a:lstStyle/>
                    <a:p>
                      <a:pPr indent="0" lvl="0" marL="0" marR="0" rtl="0" algn="l">
                        <a:lnSpc>
                          <a:spcPct val="115000"/>
                        </a:lnSpc>
                        <a:spcBef>
                          <a:spcPts val="0"/>
                        </a:spcBef>
                        <a:spcAft>
                          <a:spcPts val="0"/>
                        </a:spcAft>
                        <a:buClr>
                          <a:schemeClr val="dk1"/>
                        </a:buClr>
                        <a:buSzPts val="1200"/>
                        <a:buFont typeface="Arial"/>
                        <a:buNone/>
                      </a:pPr>
                      <a:r>
                        <a:rPr lang="en-US" sz="1200" u="sng">
                          <a:solidFill>
                            <a:schemeClr val="hlink"/>
                          </a:solidFill>
                          <a:latin typeface="Arial"/>
                          <a:ea typeface="Arial"/>
                          <a:cs typeface="Arial"/>
                          <a:sym typeface="Arial"/>
                          <a:hlinkClick r:id="rId5"/>
                        </a:rPr>
                        <a:t>https://biolanmb.com/en/sustainability/</a:t>
                      </a:r>
                      <a:endParaRPr sz="1200">
                        <a:latin typeface="Arial"/>
                        <a:ea typeface="Arial"/>
                        <a:cs typeface="Arial"/>
                        <a:sym typeface="Arial"/>
                      </a:endParaRPr>
                    </a:p>
                  </a:txBody>
                  <a:tcPr marT="0" marB="0" marR="43300" marL="43300"/>
                </a:tc>
              </a:tr>
              <a:tr h="1149525">
                <a:tc>
                  <a:txBody>
                    <a:bodyPr/>
                    <a:lstStyle/>
                    <a:p>
                      <a:pPr indent="0" lvl="0" marL="0" marR="0" rtl="0" algn="just">
                        <a:lnSpc>
                          <a:spcPct val="115000"/>
                        </a:lnSpc>
                        <a:spcBef>
                          <a:spcPts val="0"/>
                        </a:spcBef>
                        <a:spcAft>
                          <a:spcPts val="0"/>
                        </a:spcAft>
                        <a:buClr>
                          <a:schemeClr val="dk1"/>
                        </a:buClr>
                        <a:buSzPts val="1200"/>
                        <a:buFont typeface="Arial"/>
                        <a:buNone/>
                      </a:pPr>
                      <a:r>
                        <a:rPr lang="en-US" sz="1200">
                          <a:latin typeface="Arial"/>
                          <a:ea typeface="Arial"/>
                          <a:cs typeface="Arial"/>
                          <a:sym typeface="Arial"/>
                        </a:rPr>
                        <a:t>SUTARGI </a:t>
                      </a:r>
                      <a:endParaRPr/>
                    </a:p>
                    <a:p>
                      <a:pPr indent="0" lvl="0" marL="0" marR="0" rtl="0" algn="l">
                        <a:lnSpc>
                          <a:spcPct val="115000"/>
                        </a:lnSpc>
                        <a:spcBef>
                          <a:spcPts val="800"/>
                        </a:spcBef>
                        <a:spcAft>
                          <a:spcPts val="0"/>
                        </a:spcAft>
                        <a:buClr>
                          <a:schemeClr val="dk1"/>
                        </a:buClr>
                        <a:buSzPts val="1200"/>
                        <a:buFont typeface="Arial"/>
                        <a:buNone/>
                      </a:pPr>
                      <a:r>
                        <a:rPr lang="en-US" sz="1200">
                          <a:latin typeface="Arial"/>
                          <a:ea typeface="Arial"/>
                          <a:cs typeface="Arial"/>
                          <a:sym typeface="Arial"/>
                        </a:rPr>
                        <a:t> </a:t>
                      </a:r>
                      <a:endParaRPr sz="1200">
                        <a:latin typeface="Arial"/>
                        <a:ea typeface="Arial"/>
                        <a:cs typeface="Arial"/>
                        <a:sym typeface="Arial"/>
                      </a:endParaRPr>
                    </a:p>
                  </a:txBody>
                  <a:tcPr marT="0" marB="0" marR="43300" marL="43300"/>
                </a:tc>
                <a:tc>
                  <a:txBody>
                    <a:bodyPr/>
                    <a:lstStyle/>
                    <a:p>
                      <a:pPr indent="0" lvl="0" marL="0" marR="0" rtl="0" algn="l">
                        <a:lnSpc>
                          <a:spcPct val="115000"/>
                        </a:lnSpc>
                        <a:spcBef>
                          <a:spcPts val="0"/>
                        </a:spcBef>
                        <a:spcAft>
                          <a:spcPts val="0"/>
                        </a:spcAft>
                        <a:buClr>
                          <a:schemeClr val="dk1"/>
                        </a:buClr>
                        <a:buSzPts val="1000"/>
                        <a:buFont typeface="Noto Sans Symbols"/>
                        <a:buNone/>
                      </a:pPr>
                      <a:r>
                        <a:rPr lang="en-US" sz="1200">
                          <a:latin typeface="Arial"/>
                          <a:ea typeface="Arial"/>
                          <a:cs typeface="Arial"/>
                          <a:sym typeface="Arial"/>
                        </a:rPr>
                        <a:t>Ein gemeindebasiertes Sozialunternehmen, das den Menschen in den Mittelpunkt seines Organisationsmodells stellt und Lernen als strategische Achse zur Erzielung sozialer und wirtschaftlicher Wirkung versteht.</a:t>
                      </a:r>
                      <a:endParaRPr/>
                    </a:p>
                    <a:p>
                      <a:pPr indent="0" lvl="0" marL="0" marR="0" rtl="0" algn="l">
                        <a:lnSpc>
                          <a:spcPct val="115000"/>
                        </a:lnSpc>
                        <a:spcBef>
                          <a:spcPts val="800"/>
                        </a:spcBef>
                        <a:spcAft>
                          <a:spcPts val="0"/>
                        </a:spcAft>
                        <a:buClr>
                          <a:schemeClr val="dk1"/>
                        </a:buClr>
                        <a:buSzPts val="1000"/>
                        <a:buFont typeface="Noto Sans Symbols"/>
                        <a:buNone/>
                      </a:pPr>
                      <a:r>
                        <a:rPr lang="en-US" sz="1200">
                          <a:latin typeface="Arial"/>
                          <a:ea typeface="Arial"/>
                          <a:cs typeface="Arial"/>
                          <a:sym typeface="Arial"/>
                        </a:rPr>
                        <a:t>Sein Ansatz basiert auf dem</a:t>
                      </a:r>
                      <a:r>
                        <a:rPr b="1" lang="en-US" sz="1200">
                          <a:latin typeface="Arial"/>
                          <a:ea typeface="Arial"/>
                          <a:cs typeface="Arial"/>
                          <a:sym typeface="Arial"/>
                        </a:rPr>
                        <a:t> 70-20-10-Modell</a:t>
                      </a:r>
                      <a:r>
                        <a:rPr lang="en-US" sz="1200">
                          <a:latin typeface="Arial"/>
                          <a:ea typeface="Arial"/>
                          <a:cs typeface="Arial"/>
                          <a:sym typeface="Arial"/>
                        </a:rPr>
                        <a:t>, dem Einsatz von Spiel als pädagogischem Instrument und der Schaffung personalisierter Lernwege, die auf die Bedürfnisse, Fähigkeiten und Interessen seiner Mitarbeiter zugeschnitten sind.</a:t>
                      </a:r>
                      <a:endParaRPr sz="1200">
                        <a:latin typeface="Arial"/>
                        <a:ea typeface="Arial"/>
                        <a:cs typeface="Arial"/>
                        <a:sym typeface="Arial"/>
                      </a:endParaRPr>
                    </a:p>
                  </a:txBody>
                  <a:tcPr marT="0" marB="0" marR="43300" marL="43300"/>
                </a:tc>
                <a:tc>
                  <a:txBody>
                    <a:bodyPr/>
                    <a:lstStyle/>
                    <a:p>
                      <a:pPr indent="0" lvl="0" marL="0" marR="0" rtl="0" algn="l">
                        <a:lnSpc>
                          <a:spcPct val="115000"/>
                        </a:lnSpc>
                        <a:spcBef>
                          <a:spcPts val="0"/>
                        </a:spcBef>
                        <a:spcAft>
                          <a:spcPts val="0"/>
                        </a:spcAft>
                        <a:buClr>
                          <a:schemeClr val="dk1"/>
                        </a:buClr>
                        <a:buSzPts val="1200"/>
                        <a:buFont typeface="Arial"/>
                        <a:buNone/>
                      </a:pPr>
                      <a:r>
                        <a:rPr lang="en-US" sz="1200" u="sng">
                          <a:solidFill>
                            <a:schemeClr val="hlink"/>
                          </a:solidFill>
                          <a:latin typeface="Arial"/>
                          <a:ea typeface="Arial"/>
                          <a:cs typeface="Arial"/>
                          <a:sym typeface="Arial"/>
                          <a:hlinkClick r:id="rId6"/>
                        </a:rPr>
                        <a:t>https://sutargi.org/personas/</a:t>
                      </a:r>
                      <a:endParaRPr sz="1200">
                        <a:latin typeface="Arial"/>
                        <a:ea typeface="Arial"/>
                        <a:cs typeface="Arial"/>
                        <a:sym typeface="Arial"/>
                      </a:endParaRPr>
                    </a:p>
                  </a:txBody>
                  <a:tcPr marT="0" marB="0" marR="43300" marL="43300"/>
                </a:tc>
              </a:tr>
            </a:tbl>
          </a:graphicData>
        </a:graphic>
      </p:graphicFrame>
      <p:sp>
        <p:nvSpPr>
          <p:cNvPr id="510" name="Google Shape;510;p21"/>
          <p:cNvSpPr txBox="1"/>
          <p:nvPr/>
        </p:nvSpPr>
        <p:spPr>
          <a:xfrm rot="-5400000">
            <a:off x="-2384587" y="3469102"/>
            <a:ext cx="5718236" cy="800219"/>
          </a:xfrm>
          <a:prstGeom prst="rect">
            <a:avLst/>
          </a:prstGeom>
          <a:solidFill>
            <a:schemeClr val="lt1"/>
          </a:solidFill>
          <a:ln cap="flat" cmpd="sng" w="9525">
            <a:solidFill>
              <a:schemeClr val="accent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rgbClr val="FF6D25"/>
                </a:solidFill>
                <a:latin typeface="Arial"/>
                <a:ea typeface="Arial"/>
                <a:cs typeface="Arial"/>
                <a:sym typeface="Arial"/>
              </a:rPr>
              <a:t>Weitere Unternehmenspraktiken aus Spanien und dem Baskenland</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5" name="Shape 515"/>
        <p:cNvGrpSpPr/>
        <p:nvPr/>
      </p:nvGrpSpPr>
      <p:grpSpPr>
        <a:xfrm>
          <a:off x="0" y="0"/>
          <a:ext cx="0" cy="0"/>
          <a:chOff x="0" y="0"/>
          <a:chExt cx="0" cy="0"/>
        </a:xfrm>
      </p:grpSpPr>
      <p:sp>
        <p:nvSpPr>
          <p:cNvPr id="516" name="Google Shape;516;p22"/>
          <p:cNvSpPr txBox="1"/>
          <p:nvPr/>
        </p:nvSpPr>
        <p:spPr>
          <a:xfrm>
            <a:off x="1425677" y="67951"/>
            <a:ext cx="10766323" cy="649804"/>
          </a:xfrm>
          <a:prstGeom prst="rect">
            <a:avLst/>
          </a:prstGeom>
          <a:solidFill>
            <a:schemeClr val="accent6"/>
          </a:solid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chemeClr val="lt1"/>
              </a:buClr>
              <a:buSzPts val="2000"/>
              <a:buFont typeface="Arial"/>
              <a:buNone/>
            </a:pPr>
            <a:r>
              <a:rPr b="1" lang="en-US" sz="2000">
                <a:solidFill>
                  <a:schemeClr val="lt1"/>
                </a:solidFill>
                <a:latin typeface="Arial"/>
                <a:ea typeface="Arial"/>
                <a:cs typeface="Arial"/>
                <a:sym typeface="Arial"/>
              </a:rPr>
              <a:t>DAS UNSICHTBARE POTENZIAL: TALENTE NEU ENTDECKEN</a:t>
            </a:r>
            <a:endParaRPr/>
          </a:p>
          <a:p>
            <a:pPr indent="0" lvl="0" marL="0" marR="0" rtl="0" algn="r">
              <a:lnSpc>
                <a:spcPct val="90000"/>
              </a:lnSpc>
              <a:spcBef>
                <a:spcPts val="0"/>
              </a:spcBef>
              <a:spcAft>
                <a:spcPts val="0"/>
              </a:spcAft>
              <a:buClr>
                <a:schemeClr val="lt1"/>
              </a:buClr>
              <a:buSzPts val="2000"/>
              <a:buFont typeface="Arial"/>
              <a:buNone/>
            </a:pPr>
            <a:r>
              <a:rPr b="1" lang="en-US" sz="2000">
                <a:solidFill>
                  <a:schemeClr val="lt1"/>
                </a:solidFill>
                <a:latin typeface="Arial"/>
                <a:ea typeface="Arial"/>
                <a:cs typeface="Arial"/>
                <a:sym typeface="Arial"/>
              </a:rPr>
              <a:t>ERFAHRUNGEN UND BEWÄHRTE VERFAHREN</a:t>
            </a:r>
            <a:endParaRPr b="1" sz="2000">
              <a:solidFill>
                <a:schemeClr val="lt1"/>
              </a:solidFill>
              <a:latin typeface="Arial"/>
              <a:ea typeface="Arial"/>
              <a:cs typeface="Arial"/>
              <a:sym typeface="Arial"/>
            </a:endParaRPr>
          </a:p>
        </p:txBody>
      </p:sp>
      <p:pic>
        <p:nvPicPr>
          <p:cNvPr id="517" name="Google Shape;517;p22"/>
          <p:cNvPicPr preferRelativeResize="0"/>
          <p:nvPr/>
        </p:nvPicPr>
        <p:blipFill rotWithShape="1">
          <a:blip r:embed="rId3">
            <a:alphaModFix/>
          </a:blip>
          <a:srcRect b="0" l="0" r="0" t="0"/>
          <a:stretch/>
        </p:blipFill>
        <p:spPr>
          <a:xfrm>
            <a:off x="1579483" y="717755"/>
            <a:ext cx="9033033" cy="6005532"/>
          </a:xfrm>
          <a:prstGeom prst="rect">
            <a:avLst/>
          </a:prstGeom>
          <a:noFill/>
          <a:ln>
            <a:noFill/>
          </a:ln>
        </p:spPr>
      </p:pic>
      <p:sp>
        <p:nvSpPr>
          <p:cNvPr id="518" name="Google Shape;518;p22"/>
          <p:cNvSpPr txBox="1"/>
          <p:nvPr/>
        </p:nvSpPr>
        <p:spPr>
          <a:xfrm>
            <a:off x="9048307" y="1088951"/>
            <a:ext cx="3062177" cy="646331"/>
          </a:xfrm>
          <a:prstGeom prst="rect">
            <a:avLst/>
          </a:prstGeom>
          <a:noFill/>
          <a:ln cap="flat" cmpd="sng" w="9525">
            <a:solidFill>
              <a:schemeClr val="accent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i="1" lang="en-US" sz="1200">
                <a:solidFill>
                  <a:schemeClr val="dk1"/>
                </a:solidFill>
                <a:latin typeface="Arial"/>
                <a:ea typeface="Arial"/>
                <a:cs typeface="Arial"/>
                <a:sym typeface="Arial"/>
              </a:rPr>
              <a:t>Quelle: EY</a:t>
            </a:r>
            <a:r>
              <a:rPr i="1" lang="en-US" sz="1200">
                <a:solidFill>
                  <a:schemeClr val="dk1"/>
                </a:solidFill>
                <a:latin typeface="Calibri"/>
                <a:ea typeface="Calibri"/>
                <a:cs typeface="Calibri"/>
                <a:sym typeface="Calibri"/>
              </a:rPr>
              <a:t>-Bericht </a:t>
            </a:r>
            <a:r>
              <a:rPr b="1" i="1" lang="en-US" sz="1200">
                <a:solidFill>
                  <a:schemeClr val="dk1"/>
                </a:solidFill>
                <a:latin typeface="Calibri"/>
                <a:ea typeface="Calibri"/>
                <a:cs typeface="Calibri"/>
                <a:sym typeface="Calibri"/>
              </a:rPr>
              <a:t>„Las empresas españolas frente a la revolución del reskilling</a:t>
            </a:r>
            <a:r>
              <a:rPr i="1" lang="en-US" sz="1200">
                <a:solidFill>
                  <a:schemeClr val="dk1"/>
                </a:solidFill>
                <a:latin typeface="Calibri"/>
                <a:ea typeface="Calibri"/>
                <a:cs typeface="Calibri"/>
                <a:sym typeface="Calibri"/>
              </a:rPr>
              <a:t>“. </a:t>
            </a:r>
            <a:endParaRPr/>
          </a:p>
          <a:p>
            <a:pPr indent="0" lvl="0" marL="0" marR="0" rtl="0" algn="l">
              <a:spcBef>
                <a:spcPts val="0"/>
              </a:spcBef>
              <a:spcAft>
                <a:spcPts val="0"/>
              </a:spcAft>
              <a:buNone/>
            </a:pPr>
            <a:r>
              <a:rPr i="1" lang="en-US" sz="1200">
                <a:solidFill>
                  <a:schemeClr val="dk1"/>
                </a:solidFill>
                <a:latin typeface="Calibri"/>
                <a:ea typeface="Calibri"/>
                <a:cs typeface="Calibri"/>
                <a:sym typeface="Calibri"/>
              </a:rPr>
              <a:t>September 2020</a:t>
            </a:r>
            <a:endParaRPr i="1" sz="1200">
              <a:solidFill>
                <a:schemeClr val="dk1"/>
              </a:solidFill>
              <a:latin typeface="Arial"/>
              <a:ea typeface="Arial"/>
              <a:cs typeface="Arial"/>
              <a:sym typeface="Arial"/>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3" name="Shape 523"/>
        <p:cNvGrpSpPr/>
        <p:nvPr/>
      </p:nvGrpSpPr>
      <p:grpSpPr>
        <a:xfrm>
          <a:off x="0" y="0"/>
          <a:ext cx="0" cy="0"/>
          <a:chOff x="0" y="0"/>
          <a:chExt cx="0" cy="0"/>
        </a:xfrm>
      </p:grpSpPr>
      <p:sp>
        <p:nvSpPr>
          <p:cNvPr id="524" name="Google Shape;524;p23"/>
          <p:cNvSpPr txBox="1"/>
          <p:nvPr/>
        </p:nvSpPr>
        <p:spPr>
          <a:xfrm>
            <a:off x="1425677" y="67951"/>
            <a:ext cx="10766323" cy="649804"/>
          </a:xfrm>
          <a:prstGeom prst="rect">
            <a:avLst/>
          </a:prstGeom>
          <a:solidFill>
            <a:schemeClr val="accent6"/>
          </a:solid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chemeClr val="lt1"/>
              </a:buClr>
              <a:buSzPts val="2000"/>
              <a:buFont typeface="Arial"/>
              <a:buNone/>
            </a:pPr>
            <a:r>
              <a:rPr b="1" lang="en-US" sz="2000">
                <a:solidFill>
                  <a:schemeClr val="lt1"/>
                </a:solidFill>
                <a:latin typeface="Arial"/>
                <a:ea typeface="Arial"/>
                <a:cs typeface="Arial"/>
                <a:sym typeface="Arial"/>
              </a:rPr>
              <a:t>DAS UNSICHTBARE POTENZIAL: TALENTE NEU DEFINIEREN</a:t>
            </a:r>
            <a:endParaRPr/>
          </a:p>
          <a:p>
            <a:pPr indent="0" lvl="0" marL="0" marR="0" rtl="0" algn="r">
              <a:lnSpc>
                <a:spcPct val="90000"/>
              </a:lnSpc>
              <a:spcBef>
                <a:spcPts val="0"/>
              </a:spcBef>
              <a:spcAft>
                <a:spcPts val="0"/>
              </a:spcAft>
              <a:buClr>
                <a:schemeClr val="lt1"/>
              </a:buClr>
              <a:buSzPts val="2000"/>
              <a:buFont typeface="Arial"/>
              <a:buNone/>
            </a:pPr>
            <a:r>
              <a:rPr b="1" lang="en-US" sz="2000">
                <a:solidFill>
                  <a:schemeClr val="lt1"/>
                </a:solidFill>
                <a:latin typeface="Arial"/>
                <a:ea typeface="Arial"/>
                <a:cs typeface="Arial"/>
                <a:sym typeface="Arial"/>
              </a:rPr>
              <a:t>STRATEGISCHE EMPFEHLUNGEN</a:t>
            </a:r>
            <a:endParaRPr b="1" sz="2000">
              <a:solidFill>
                <a:schemeClr val="lt1"/>
              </a:solidFill>
              <a:latin typeface="Arial"/>
              <a:ea typeface="Arial"/>
              <a:cs typeface="Arial"/>
              <a:sym typeface="Arial"/>
            </a:endParaRPr>
          </a:p>
        </p:txBody>
      </p:sp>
      <p:sp>
        <p:nvSpPr>
          <p:cNvPr id="525" name="Google Shape;525;p23"/>
          <p:cNvSpPr txBox="1"/>
          <p:nvPr/>
        </p:nvSpPr>
        <p:spPr>
          <a:xfrm>
            <a:off x="747583" y="1001740"/>
            <a:ext cx="9095060" cy="110799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accent6"/>
              </a:buClr>
              <a:buSzPts val="2800"/>
              <a:buFont typeface="Arial"/>
              <a:buNone/>
            </a:pPr>
            <a:r>
              <a:rPr b="1" lang="en-US" sz="2800">
                <a:solidFill>
                  <a:schemeClr val="accent6"/>
                </a:solidFill>
                <a:latin typeface="Arial"/>
                <a:ea typeface="Arial"/>
                <a:cs typeface="Arial"/>
                <a:sym typeface="Arial"/>
              </a:rPr>
              <a:t>Dynamik 2: Karte der verborgenen Talente</a:t>
            </a:r>
            <a:endParaRPr b="1" sz="2800">
              <a:solidFill>
                <a:schemeClr val="accent6"/>
              </a:solidFill>
              <a:latin typeface="Arial"/>
              <a:ea typeface="Arial"/>
              <a:cs typeface="Arial"/>
              <a:sym typeface="Arial"/>
            </a:endParaRPr>
          </a:p>
          <a:p>
            <a:pPr indent="0" lvl="0" marL="0" marR="0" rtl="0" algn="l">
              <a:spcBef>
                <a:spcPts val="0"/>
              </a:spcBef>
              <a:spcAft>
                <a:spcPts val="0"/>
              </a:spcAft>
              <a:buClr>
                <a:schemeClr val="dk1"/>
              </a:buClr>
              <a:buSzPts val="1800"/>
              <a:buFont typeface="Calibri"/>
              <a:buNone/>
            </a:pPr>
            <a:br>
              <a:rPr lang="en-US" sz="1800">
                <a:solidFill>
                  <a:schemeClr val="dk1"/>
                </a:solidFill>
                <a:latin typeface="Calibri"/>
                <a:ea typeface="Calibri"/>
                <a:cs typeface="Calibri"/>
                <a:sym typeface="Calibri"/>
              </a:rPr>
            </a:br>
            <a:r>
              <a:rPr b="1" lang="en-US" sz="2000">
                <a:solidFill>
                  <a:schemeClr val="dk1"/>
                </a:solidFill>
                <a:latin typeface="Arial"/>
                <a:ea typeface="Arial"/>
                <a:cs typeface="Arial"/>
                <a:sym typeface="Arial"/>
              </a:rPr>
              <a:t>Ziel: </a:t>
            </a:r>
            <a:r>
              <a:rPr lang="en-US" sz="2000">
                <a:solidFill>
                  <a:schemeClr val="dk1"/>
                </a:solidFill>
                <a:latin typeface="Arial"/>
                <a:ea typeface="Arial"/>
                <a:cs typeface="Arial"/>
                <a:sym typeface="Arial"/>
              </a:rPr>
              <a:t>Interne Weiterbildungsmöglichkeiten im Unternehmen aufzeigen.</a:t>
            </a:r>
            <a:endParaRPr/>
          </a:p>
        </p:txBody>
      </p:sp>
      <p:sp>
        <p:nvSpPr>
          <p:cNvPr id="526" name="Google Shape;526;p23"/>
          <p:cNvSpPr txBox="1"/>
          <p:nvPr/>
        </p:nvSpPr>
        <p:spPr>
          <a:xfrm>
            <a:off x="1066972" y="2345668"/>
            <a:ext cx="10058056" cy="400110"/>
          </a:xfrm>
          <a:prstGeom prst="rect">
            <a:avLst/>
          </a:prstGeom>
          <a:noFill/>
          <a:ln cap="flat" cmpd="sng" w="9525">
            <a:solidFill>
              <a:schemeClr val="accent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lang="en-US" sz="2000">
                <a:solidFill>
                  <a:schemeClr val="dk1"/>
                </a:solidFill>
                <a:latin typeface="Arial"/>
                <a:ea typeface="Arial"/>
                <a:cs typeface="Arial"/>
                <a:sym typeface="Arial"/>
              </a:rPr>
              <a:t>Denken Sie an eine:n </a:t>
            </a:r>
            <a:r>
              <a:rPr b="1" lang="en-US" sz="2000">
                <a:solidFill>
                  <a:schemeClr val="dk1"/>
                </a:solidFill>
                <a:latin typeface="Arial"/>
                <a:ea typeface="Arial"/>
                <a:cs typeface="Arial"/>
                <a:sym typeface="Arial"/>
              </a:rPr>
              <a:t>gering qualifizierte:n Mitarbeiter:in </a:t>
            </a:r>
            <a:r>
              <a:rPr lang="en-US" sz="2000">
                <a:solidFill>
                  <a:schemeClr val="dk1"/>
                </a:solidFill>
                <a:latin typeface="Arial"/>
                <a:ea typeface="Arial"/>
                <a:cs typeface="Arial"/>
                <a:sym typeface="Arial"/>
              </a:rPr>
              <a:t>in Ihrem Unternehmen ……</a:t>
            </a:r>
            <a:endParaRPr sz="2000">
              <a:solidFill>
                <a:schemeClr val="dk1"/>
              </a:solidFill>
              <a:latin typeface="Calibri"/>
              <a:ea typeface="Calibri"/>
              <a:cs typeface="Calibri"/>
              <a:sym typeface="Calibri"/>
            </a:endParaRPr>
          </a:p>
        </p:txBody>
      </p:sp>
      <p:sp>
        <p:nvSpPr>
          <p:cNvPr id="527" name="Google Shape;527;p23"/>
          <p:cNvSpPr txBox="1"/>
          <p:nvPr/>
        </p:nvSpPr>
        <p:spPr>
          <a:xfrm>
            <a:off x="565079" y="3111949"/>
            <a:ext cx="3585681" cy="2308324"/>
          </a:xfrm>
          <a:prstGeom prst="rect">
            <a:avLst/>
          </a:prstGeom>
          <a:noFill/>
          <a:ln cap="flat" cmpd="sng" w="9525">
            <a:solidFill>
              <a:srgbClr val="FF6D25"/>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800">
                <a:solidFill>
                  <a:schemeClr val="dk1"/>
                </a:solidFill>
                <a:latin typeface="Arial"/>
                <a:ea typeface="Arial"/>
                <a:cs typeface="Arial"/>
                <a:sym typeface="Arial"/>
              </a:rPr>
              <a:t>Stärken oder informelle Kompetenzen</a:t>
            </a:r>
            <a:endParaRPr b="1" sz="1800">
              <a:solidFill>
                <a:schemeClr val="dk1"/>
              </a:solidFill>
              <a:latin typeface="Arial"/>
              <a:ea typeface="Arial"/>
              <a:cs typeface="Arial"/>
              <a:sym typeface="Arial"/>
            </a:endParaRPr>
          </a:p>
          <a:p>
            <a:pPr indent="0" lvl="0" marL="0" marR="0" rtl="0" algn="l">
              <a:spcBef>
                <a:spcPts val="0"/>
              </a:spcBef>
              <a:spcAft>
                <a:spcPts val="0"/>
              </a:spcAft>
              <a:buNone/>
            </a:pPr>
            <a:r>
              <a:rPr lang="en-US" sz="1800">
                <a:solidFill>
                  <a:schemeClr val="dk1"/>
                </a:solidFill>
                <a:latin typeface="Arial"/>
                <a:ea typeface="Arial"/>
                <a:cs typeface="Arial"/>
                <a:sym typeface="Arial"/>
              </a:rPr>
              <a:t>-</a:t>
            </a:r>
            <a:endParaRPr/>
          </a:p>
          <a:p>
            <a:pPr indent="0" lvl="0" marL="0" marR="0" rtl="0" algn="l">
              <a:spcBef>
                <a:spcPts val="0"/>
              </a:spcBef>
              <a:spcAft>
                <a:spcPts val="0"/>
              </a:spcAft>
              <a:buNone/>
            </a:pPr>
            <a:r>
              <a:rPr lang="en-US" sz="1800">
                <a:solidFill>
                  <a:schemeClr val="dk1"/>
                </a:solidFill>
                <a:latin typeface="Arial"/>
                <a:ea typeface="Arial"/>
                <a:cs typeface="Arial"/>
                <a:sym typeface="Arial"/>
              </a:rPr>
              <a:t>-</a:t>
            </a:r>
            <a:endParaRPr/>
          </a:p>
          <a:p>
            <a:pPr indent="0" lvl="0" marL="0" marR="0" rtl="0" algn="l">
              <a:spcBef>
                <a:spcPts val="0"/>
              </a:spcBef>
              <a:spcAft>
                <a:spcPts val="0"/>
              </a:spcAft>
              <a:buNone/>
            </a:pPr>
            <a:r>
              <a:rPr lang="en-US" sz="1800">
                <a:solidFill>
                  <a:schemeClr val="dk1"/>
                </a:solidFill>
                <a:latin typeface="Arial"/>
                <a:ea typeface="Arial"/>
                <a:cs typeface="Arial"/>
                <a:sym typeface="Arial"/>
              </a:rPr>
              <a:t>-</a:t>
            </a:r>
            <a:endParaRPr/>
          </a:p>
          <a:p>
            <a:pPr indent="0" lvl="0" marL="0" marR="0" rtl="0" algn="l">
              <a:spcBef>
                <a:spcPts val="0"/>
              </a:spcBef>
              <a:spcAft>
                <a:spcPts val="0"/>
              </a:spcAft>
              <a:buNone/>
            </a:pPr>
            <a:r>
              <a:rPr lang="en-US" sz="1800">
                <a:solidFill>
                  <a:schemeClr val="dk1"/>
                </a:solidFill>
                <a:latin typeface="Arial"/>
                <a:ea typeface="Arial"/>
                <a:cs typeface="Arial"/>
                <a:sym typeface="Arial"/>
              </a:rPr>
              <a:t>-</a:t>
            </a:r>
            <a:endParaRPr/>
          </a:p>
          <a:p>
            <a:pPr indent="0" lvl="0" marL="0" marR="0" rtl="0" algn="l">
              <a:spcBef>
                <a:spcPts val="0"/>
              </a:spcBef>
              <a:spcAft>
                <a:spcPts val="0"/>
              </a:spcAft>
              <a:buNone/>
            </a:pPr>
            <a:r>
              <a:rPr lang="en-US" sz="1800">
                <a:solidFill>
                  <a:schemeClr val="dk1"/>
                </a:solidFill>
                <a:latin typeface="Arial"/>
                <a:ea typeface="Arial"/>
                <a:cs typeface="Arial"/>
                <a:sym typeface="Arial"/>
              </a:rPr>
              <a:t>-</a:t>
            </a:r>
            <a:endParaRPr/>
          </a:p>
          <a:p>
            <a:pPr indent="0" lvl="0" marL="0" marR="0" rtl="0" algn="l">
              <a:spcBef>
                <a:spcPts val="0"/>
              </a:spcBef>
              <a:spcAft>
                <a:spcPts val="0"/>
              </a:spcAft>
              <a:buNone/>
            </a:pPr>
            <a:r>
              <a:rPr lang="en-US" sz="1800">
                <a:solidFill>
                  <a:schemeClr val="dk1"/>
                </a:solidFill>
                <a:latin typeface="Arial"/>
                <a:ea typeface="Arial"/>
                <a:cs typeface="Arial"/>
                <a:sym typeface="Arial"/>
              </a:rPr>
              <a:t>-</a:t>
            </a:r>
            <a:endParaRPr sz="1800">
              <a:solidFill>
                <a:schemeClr val="dk1"/>
              </a:solidFill>
              <a:latin typeface="Calibri"/>
              <a:ea typeface="Calibri"/>
              <a:cs typeface="Calibri"/>
              <a:sym typeface="Calibri"/>
            </a:endParaRPr>
          </a:p>
        </p:txBody>
      </p:sp>
      <p:sp>
        <p:nvSpPr>
          <p:cNvPr id="528" name="Google Shape;528;p23"/>
          <p:cNvSpPr txBox="1"/>
          <p:nvPr/>
        </p:nvSpPr>
        <p:spPr>
          <a:xfrm>
            <a:off x="4477824" y="3111949"/>
            <a:ext cx="3453826" cy="2308324"/>
          </a:xfrm>
          <a:prstGeom prst="rect">
            <a:avLst/>
          </a:prstGeom>
          <a:noFill/>
          <a:ln cap="flat" cmpd="sng" w="9525">
            <a:solidFill>
              <a:srgbClr val="FF6D25"/>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800">
                <a:solidFill>
                  <a:schemeClr val="dk1"/>
                </a:solidFill>
                <a:latin typeface="Arial"/>
                <a:ea typeface="Arial"/>
                <a:cs typeface="Arial"/>
                <a:sym typeface="Arial"/>
              </a:rPr>
              <a:t>Was müsste er/sie lernen? </a:t>
            </a:r>
            <a:endParaRPr b="1" sz="1800">
              <a:solidFill>
                <a:schemeClr val="dk1"/>
              </a:solidFill>
              <a:latin typeface="Arial"/>
              <a:ea typeface="Arial"/>
              <a:cs typeface="Arial"/>
              <a:sym typeface="Arial"/>
            </a:endParaRPr>
          </a:p>
          <a:p>
            <a:pPr indent="0" lvl="0" marL="0" marR="0" rtl="0" algn="l">
              <a:spcBef>
                <a:spcPts val="0"/>
              </a:spcBef>
              <a:spcAft>
                <a:spcPts val="0"/>
              </a:spcAft>
              <a:buNone/>
            </a:pPr>
            <a:r>
              <a:rPr lang="en-US" sz="1800">
                <a:solidFill>
                  <a:schemeClr val="dk1"/>
                </a:solidFill>
                <a:latin typeface="Arial"/>
                <a:ea typeface="Arial"/>
                <a:cs typeface="Arial"/>
                <a:sym typeface="Arial"/>
              </a:rPr>
              <a:t>-</a:t>
            </a:r>
            <a:endParaRPr/>
          </a:p>
          <a:p>
            <a:pPr indent="0" lvl="0" marL="0" marR="0" rtl="0" algn="l">
              <a:spcBef>
                <a:spcPts val="0"/>
              </a:spcBef>
              <a:spcAft>
                <a:spcPts val="0"/>
              </a:spcAft>
              <a:buNone/>
            </a:pPr>
            <a:r>
              <a:rPr lang="en-US" sz="1800">
                <a:solidFill>
                  <a:schemeClr val="dk1"/>
                </a:solidFill>
                <a:latin typeface="Arial"/>
                <a:ea typeface="Arial"/>
                <a:cs typeface="Arial"/>
                <a:sym typeface="Arial"/>
              </a:rPr>
              <a:t>-</a:t>
            </a:r>
            <a:endParaRPr/>
          </a:p>
          <a:p>
            <a:pPr indent="0" lvl="0" marL="0" marR="0" rtl="0" algn="l">
              <a:spcBef>
                <a:spcPts val="0"/>
              </a:spcBef>
              <a:spcAft>
                <a:spcPts val="0"/>
              </a:spcAft>
              <a:buNone/>
            </a:pPr>
            <a:r>
              <a:rPr lang="en-US" sz="1800">
                <a:solidFill>
                  <a:schemeClr val="dk1"/>
                </a:solidFill>
                <a:latin typeface="Arial"/>
                <a:ea typeface="Arial"/>
                <a:cs typeface="Arial"/>
                <a:sym typeface="Arial"/>
              </a:rPr>
              <a:t>-</a:t>
            </a:r>
            <a:endParaRPr/>
          </a:p>
          <a:p>
            <a:pPr indent="0" lvl="0" marL="0" marR="0" rtl="0" algn="l">
              <a:spcBef>
                <a:spcPts val="0"/>
              </a:spcBef>
              <a:spcAft>
                <a:spcPts val="0"/>
              </a:spcAft>
              <a:buNone/>
            </a:pPr>
            <a:r>
              <a:rPr lang="en-US" sz="1800">
                <a:solidFill>
                  <a:schemeClr val="dk1"/>
                </a:solidFill>
                <a:latin typeface="Arial"/>
                <a:ea typeface="Arial"/>
                <a:cs typeface="Arial"/>
                <a:sym typeface="Arial"/>
              </a:rPr>
              <a:t>-</a:t>
            </a:r>
            <a:endParaRPr/>
          </a:p>
          <a:p>
            <a:pPr indent="0" lvl="0" marL="0" marR="0" rtl="0" algn="l">
              <a:spcBef>
                <a:spcPts val="0"/>
              </a:spcBef>
              <a:spcAft>
                <a:spcPts val="0"/>
              </a:spcAft>
              <a:buNone/>
            </a:pPr>
            <a:r>
              <a:rPr lang="en-US" sz="1800">
                <a:solidFill>
                  <a:schemeClr val="dk1"/>
                </a:solidFill>
                <a:latin typeface="Arial"/>
                <a:ea typeface="Arial"/>
                <a:cs typeface="Arial"/>
                <a:sym typeface="Arial"/>
              </a:rPr>
              <a:t>-</a:t>
            </a:r>
            <a:endParaRPr/>
          </a:p>
          <a:p>
            <a:pPr indent="0" lvl="0" marL="0" marR="0" rtl="0" algn="l">
              <a:spcBef>
                <a:spcPts val="0"/>
              </a:spcBef>
              <a:spcAft>
                <a:spcPts val="0"/>
              </a:spcAft>
              <a:buNone/>
            </a:pPr>
            <a:r>
              <a:rPr lang="en-US" sz="1800">
                <a:solidFill>
                  <a:schemeClr val="dk1"/>
                </a:solidFill>
                <a:latin typeface="Arial"/>
                <a:ea typeface="Arial"/>
                <a:cs typeface="Arial"/>
                <a:sym typeface="Arial"/>
              </a:rPr>
              <a:t>-</a:t>
            </a:r>
            <a:endParaRPr sz="1800">
              <a:solidFill>
                <a:schemeClr val="dk1"/>
              </a:solidFill>
              <a:latin typeface="Calibri"/>
              <a:ea typeface="Calibri"/>
              <a:cs typeface="Calibri"/>
              <a:sym typeface="Calibri"/>
            </a:endParaRPr>
          </a:p>
        </p:txBody>
      </p:sp>
      <p:sp>
        <p:nvSpPr>
          <p:cNvPr id="529" name="Google Shape;529;p23"/>
          <p:cNvSpPr txBox="1"/>
          <p:nvPr/>
        </p:nvSpPr>
        <p:spPr>
          <a:xfrm>
            <a:off x="8258712" y="3111948"/>
            <a:ext cx="3585681" cy="2308324"/>
          </a:xfrm>
          <a:prstGeom prst="rect">
            <a:avLst/>
          </a:prstGeom>
          <a:noFill/>
          <a:ln cap="flat" cmpd="sng" w="9525">
            <a:solidFill>
              <a:srgbClr val="FF6D25"/>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800">
                <a:solidFill>
                  <a:schemeClr val="dk1"/>
                </a:solidFill>
                <a:latin typeface="Arial"/>
                <a:ea typeface="Arial"/>
                <a:cs typeface="Arial"/>
                <a:sym typeface="Arial"/>
              </a:rPr>
              <a:t>Wie man diese Entwicklung unterstützen kann</a:t>
            </a:r>
            <a:endParaRPr sz="1800">
              <a:solidFill>
                <a:schemeClr val="dk1"/>
              </a:solidFill>
              <a:latin typeface="Arial"/>
              <a:ea typeface="Arial"/>
              <a:cs typeface="Arial"/>
              <a:sym typeface="Arial"/>
            </a:endParaRPr>
          </a:p>
          <a:p>
            <a:pPr indent="0" lvl="0" marL="0" marR="0" rtl="0" algn="l">
              <a:spcBef>
                <a:spcPts val="0"/>
              </a:spcBef>
              <a:spcAft>
                <a:spcPts val="0"/>
              </a:spcAft>
              <a:buNone/>
            </a:pPr>
            <a:r>
              <a:rPr lang="en-US" sz="1800">
                <a:solidFill>
                  <a:schemeClr val="dk1"/>
                </a:solidFill>
                <a:latin typeface="Arial"/>
                <a:ea typeface="Arial"/>
                <a:cs typeface="Arial"/>
                <a:sym typeface="Arial"/>
              </a:rPr>
              <a:t>-</a:t>
            </a:r>
            <a:endParaRPr/>
          </a:p>
          <a:p>
            <a:pPr indent="0" lvl="0" marL="0" marR="0" rtl="0" algn="l">
              <a:spcBef>
                <a:spcPts val="0"/>
              </a:spcBef>
              <a:spcAft>
                <a:spcPts val="0"/>
              </a:spcAft>
              <a:buNone/>
            </a:pPr>
            <a:r>
              <a:rPr lang="en-US" sz="1800">
                <a:solidFill>
                  <a:schemeClr val="dk1"/>
                </a:solidFill>
                <a:latin typeface="Arial"/>
                <a:ea typeface="Arial"/>
                <a:cs typeface="Arial"/>
                <a:sym typeface="Arial"/>
              </a:rPr>
              <a:t>-</a:t>
            </a:r>
            <a:endParaRPr/>
          </a:p>
          <a:p>
            <a:pPr indent="0" lvl="0" marL="0" marR="0" rtl="0" algn="l">
              <a:spcBef>
                <a:spcPts val="0"/>
              </a:spcBef>
              <a:spcAft>
                <a:spcPts val="0"/>
              </a:spcAft>
              <a:buNone/>
            </a:pPr>
            <a:r>
              <a:rPr lang="en-US" sz="1800">
                <a:solidFill>
                  <a:schemeClr val="dk1"/>
                </a:solidFill>
                <a:latin typeface="Arial"/>
                <a:ea typeface="Arial"/>
                <a:cs typeface="Arial"/>
                <a:sym typeface="Arial"/>
              </a:rPr>
              <a:t>-</a:t>
            </a:r>
            <a:endParaRPr/>
          </a:p>
          <a:p>
            <a:pPr indent="0" lvl="0" marL="0" marR="0" rtl="0" algn="l">
              <a:spcBef>
                <a:spcPts val="0"/>
              </a:spcBef>
              <a:spcAft>
                <a:spcPts val="0"/>
              </a:spcAft>
              <a:buNone/>
            </a:pPr>
            <a:r>
              <a:rPr lang="en-US" sz="1800">
                <a:solidFill>
                  <a:schemeClr val="dk1"/>
                </a:solidFill>
                <a:latin typeface="Arial"/>
                <a:ea typeface="Arial"/>
                <a:cs typeface="Arial"/>
                <a:sym typeface="Arial"/>
              </a:rPr>
              <a:t>-</a:t>
            </a:r>
            <a:endParaRPr/>
          </a:p>
          <a:p>
            <a:pPr indent="0" lvl="0" marL="0" marR="0" rtl="0" algn="l">
              <a:spcBef>
                <a:spcPts val="0"/>
              </a:spcBef>
              <a:spcAft>
                <a:spcPts val="0"/>
              </a:spcAft>
              <a:buNone/>
            </a:pPr>
            <a:r>
              <a:rPr lang="en-US" sz="1800">
                <a:solidFill>
                  <a:schemeClr val="dk1"/>
                </a:solidFill>
                <a:latin typeface="Arial"/>
                <a:ea typeface="Arial"/>
                <a:cs typeface="Arial"/>
                <a:sym typeface="Arial"/>
              </a:rPr>
              <a:t>-</a:t>
            </a:r>
            <a:endParaRPr/>
          </a:p>
          <a:p>
            <a:pPr indent="0" lvl="0" marL="0" marR="0" rtl="0" algn="l">
              <a:spcBef>
                <a:spcPts val="0"/>
              </a:spcBef>
              <a:spcAft>
                <a:spcPts val="0"/>
              </a:spcAft>
              <a:buNone/>
            </a:pPr>
            <a:r>
              <a:rPr lang="en-US" sz="1800">
                <a:solidFill>
                  <a:schemeClr val="dk1"/>
                </a:solidFill>
                <a:latin typeface="Arial"/>
                <a:ea typeface="Arial"/>
                <a:cs typeface="Arial"/>
                <a:sym typeface="Arial"/>
              </a:rPr>
              <a:t>-</a:t>
            </a:r>
            <a:endParaRPr sz="1800">
              <a:solidFill>
                <a:schemeClr val="dk1"/>
              </a:solidFill>
              <a:latin typeface="Calibri"/>
              <a:ea typeface="Calibri"/>
              <a:cs typeface="Calibri"/>
              <a:sym typeface="Calibri"/>
            </a:endParaRPr>
          </a:p>
        </p:txBody>
      </p:sp>
      <p:sp>
        <p:nvSpPr>
          <p:cNvPr id="530" name="Google Shape;530;p23"/>
          <p:cNvSpPr txBox="1"/>
          <p:nvPr/>
        </p:nvSpPr>
        <p:spPr>
          <a:xfrm>
            <a:off x="2470170" y="5597180"/>
            <a:ext cx="7251659" cy="707886"/>
          </a:xfrm>
          <a:prstGeom prst="rect">
            <a:avLst/>
          </a:prstGeom>
          <a:solidFill>
            <a:schemeClr val="accent6"/>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000">
                <a:solidFill>
                  <a:schemeClr val="lt1"/>
                </a:solidFill>
                <a:latin typeface="Arial"/>
                <a:ea typeface="Arial"/>
                <a:cs typeface="Arial"/>
                <a:sym typeface="Arial"/>
              </a:rPr>
              <a:t>„Die Herausforderung besteht nicht darin, Talente von außen zu finden, sondern sie im eigenen Unternehmen zu aktivieren“</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5" name="Shape 535"/>
        <p:cNvGrpSpPr/>
        <p:nvPr/>
      </p:nvGrpSpPr>
      <p:grpSpPr>
        <a:xfrm>
          <a:off x="0" y="0"/>
          <a:ext cx="0" cy="0"/>
          <a:chOff x="0" y="0"/>
          <a:chExt cx="0" cy="0"/>
        </a:xfrm>
      </p:grpSpPr>
      <p:sp>
        <p:nvSpPr>
          <p:cNvPr id="536" name="Google Shape;536;p24"/>
          <p:cNvSpPr txBox="1"/>
          <p:nvPr/>
        </p:nvSpPr>
        <p:spPr>
          <a:xfrm>
            <a:off x="1425677" y="67951"/>
            <a:ext cx="10766323" cy="649804"/>
          </a:xfrm>
          <a:prstGeom prst="rect">
            <a:avLst/>
          </a:prstGeom>
          <a:solidFill>
            <a:schemeClr val="accent6"/>
          </a:solid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chemeClr val="lt1"/>
              </a:buClr>
              <a:buSzPts val="2000"/>
              <a:buFont typeface="Arial"/>
              <a:buNone/>
            </a:pPr>
            <a:r>
              <a:rPr b="1" lang="en-US" sz="2000">
                <a:solidFill>
                  <a:schemeClr val="lt1"/>
                </a:solidFill>
                <a:latin typeface="Arial"/>
                <a:ea typeface="Arial"/>
                <a:cs typeface="Arial"/>
                <a:sym typeface="Arial"/>
              </a:rPr>
              <a:t>DAS UNSICHTBARE POTENZIAL: TALENT NEU DEFINIEREN </a:t>
            </a:r>
            <a:endParaRPr/>
          </a:p>
          <a:p>
            <a:pPr indent="0" lvl="0" marL="0" marR="0" rtl="0" algn="r">
              <a:lnSpc>
                <a:spcPct val="90000"/>
              </a:lnSpc>
              <a:spcBef>
                <a:spcPts val="0"/>
              </a:spcBef>
              <a:spcAft>
                <a:spcPts val="0"/>
              </a:spcAft>
              <a:buClr>
                <a:schemeClr val="lt1"/>
              </a:buClr>
              <a:buSzPts val="2000"/>
              <a:buFont typeface="Arial"/>
              <a:buNone/>
            </a:pPr>
            <a:r>
              <a:rPr b="1" lang="en-US" sz="2000">
                <a:solidFill>
                  <a:schemeClr val="lt1"/>
                </a:solidFill>
                <a:latin typeface="Arial"/>
                <a:ea typeface="Arial"/>
                <a:cs typeface="Arial"/>
                <a:sym typeface="Arial"/>
              </a:rPr>
              <a:t>FAZIT</a:t>
            </a:r>
            <a:endParaRPr b="1" sz="2000">
              <a:solidFill>
                <a:schemeClr val="lt1"/>
              </a:solidFill>
              <a:latin typeface="Arial"/>
              <a:ea typeface="Arial"/>
              <a:cs typeface="Arial"/>
              <a:sym typeface="Arial"/>
            </a:endParaRPr>
          </a:p>
        </p:txBody>
      </p:sp>
      <p:sp>
        <p:nvSpPr>
          <p:cNvPr id="537" name="Google Shape;537;p24"/>
          <p:cNvSpPr txBox="1"/>
          <p:nvPr/>
        </p:nvSpPr>
        <p:spPr>
          <a:xfrm>
            <a:off x="1546259" y="1408131"/>
            <a:ext cx="8610463" cy="3132332"/>
          </a:xfrm>
          <a:prstGeom prst="rect">
            <a:avLst/>
          </a:prstGeom>
          <a:noFill/>
          <a:ln>
            <a:noFill/>
          </a:ln>
        </p:spPr>
        <p:txBody>
          <a:bodyPr anchorCtr="0" anchor="t" bIns="45700" lIns="91425" spcFirstLastPara="1" rIns="91425" wrap="square" tIns="45700">
            <a:spAutoFit/>
          </a:bodyPr>
          <a:lstStyle/>
          <a:p>
            <a:pPr indent="0" lvl="0" marL="0" marR="0" rtl="0" algn="l">
              <a:lnSpc>
                <a:spcPct val="125000"/>
              </a:lnSpc>
              <a:spcBef>
                <a:spcPts val="0"/>
              </a:spcBef>
              <a:spcAft>
                <a:spcPts val="0"/>
              </a:spcAft>
              <a:buNone/>
            </a:pPr>
            <a:r>
              <a:rPr lang="en-US" sz="2000">
                <a:solidFill>
                  <a:schemeClr val="dk1"/>
                </a:solidFill>
                <a:latin typeface="Arial"/>
                <a:ea typeface="Arial"/>
                <a:cs typeface="Arial"/>
                <a:sym typeface="Arial"/>
              </a:rPr>
              <a:t>Der </a:t>
            </a:r>
            <a:r>
              <a:rPr b="1" lang="en-US" sz="2000">
                <a:solidFill>
                  <a:schemeClr val="accent6"/>
                </a:solidFill>
                <a:latin typeface="Arial"/>
                <a:ea typeface="Arial"/>
                <a:cs typeface="Arial"/>
                <a:sym typeface="Arial"/>
              </a:rPr>
              <a:t>SCHLÜSSEL </a:t>
            </a:r>
            <a:r>
              <a:rPr lang="en-US" sz="2000">
                <a:solidFill>
                  <a:schemeClr val="dk1"/>
                </a:solidFill>
                <a:latin typeface="Arial"/>
                <a:ea typeface="Arial"/>
                <a:cs typeface="Arial"/>
                <a:sym typeface="Arial"/>
              </a:rPr>
              <a:t>liegt darin:</a:t>
            </a:r>
            <a:endParaRPr/>
          </a:p>
          <a:p>
            <a:pPr indent="0" lvl="0" marL="0" marR="0" rtl="0" algn="l">
              <a:lnSpc>
                <a:spcPct val="125000"/>
              </a:lnSpc>
              <a:spcBef>
                <a:spcPts val="600"/>
              </a:spcBef>
              <a:spcAft>
                <a:spcPts val="0"/>
              </a:spcAft>
              <a:buNone/>
            </a:pPr>
            <a:r>
              <a:t/>
            </a:r>
            <a:endParaRPr sz="2000">
              <a:solidFill>
                <a:schemeClr val="dk1"/>
              </a:solidFill>
              <a:latin typeface="Arial"/>
              <a:ea typeface="Arial"/>
              <a:cs typeface="Arial"/>
              <a:sym typeface="Arial"/>
            </a:endParaRPr>
          </a:p>
          <a:p>
            <a:pPr indent="-285750" lvl="1" marL="742950" marR="0" rtl="0" algn="l">
              <a:lnSpc>
                <a:spcPct val="125000"/>
              </a:lnSpc>
              <a:spcBef>
                <a:spcPts val="600"/>
              </a:spcBef>
              <a:spcAft>
                <a:spcPts val="0"/>
              </a:spcAft>
              <a:buClr>
                <a:srgbClr val="FF6D25"/>
              </a:buClr>
              <a:buSzPts val="2000"/>
              <a:buFont typeface="Calibri"/>
              <a:buAutoNum type="arabicPeriod"/>
            </a:pPr>
            <a:r>
              <a:rPr b="0" i="0" lang="en-US" sz="2000" u="none" cap="none" strike="noStrike">
                <a:solidFill>
                  <a:schemeClr val="dk1"/>
                </a:solidFill>
                <a:latin typeface="Arial"/>
                <a:ea typeface="Arial"/>
                <a:cs typeface="Arial"/>
                <a:sym typeface="Arial"/>
              </a:rPr>
              <a:t>Bisherige Kompetenzen anzuerkennen.</a:t>
            </a:r>
            <a:endParaRPr/>
          </a:p>
          <a:p>
            <a:pPr indent="-285750" lvl="1" marL="742950" marR="0" rtl="0" algn="l">
              <a:lnSpc>
                <a:spcPct val="125000"/>
              </a:lnSpc>
              <a:spcBef>
                <a:spcPts val="600"/>
              </a:spcBef>
              <a:spcAft>
                <a:spcPts val="0"/>
              </a:spcAft>
              <a:buClr>
                <a:srgbClr val="FF6D25"/>
              </a:buClr>
              <a:buSzPts val="2000"/>
              <a:buFont typeface="Calibri"/>
              <a:buAutoNum type="arabicPeriod"/>
            </a:pPr>
            <a:r>
              <a:rPr b="0" i="0" lang="en-US" sz="2000" u="none" cap="none" strike="noStrike">
                <a:solidFill>
                  <a:schemeClr val="dk1"/>
                </a:solidFill>
                <a:latin typeface="Arial"/>
                <a:ea typeface="Arial"/>
                <a:cs typeface="Arial"/>
                <a:sym typeface="Arial"/>
              </a:rPr>
              <a:t>Zugang zu flexiblen und maßgeschneiderten Weiterbildungen zu bieten.</a:t>
            </a:r>
            <a:endParaRPr/>
          </a:p>
          <a:p>
            <a:pPr indent="-285750" lvl="1" marL="742950" marR="0" rtl="0" algn="l">
              <a:lnSpc>
                <a:spcPct val="125000"/>
              </a:lnSpc>
              <a:spcBef>
                <a:spcPts val="600"/>
              </a:spcBef>
              <a:spcAft>
                <a:spcPts val="0"/>
              </a:spcAft>
              <a:buClr>
                <a:srgbClr val="FF6D25"/>
              </a:buClr>
              <a:buSzPts val="2000"/>
              <a:buFont typeface="Calibri"/>
              <a:buAutoNum type="arabicPeriod"/>
            </a:pPr>
            <a:r>
              <a:rPr b="0" i="0" lang="en-US" sz="2000" u="none" cap="none" strike="noStrike">
                <a:solidFill>
                  <a:schemeClr val="dk1"/>
                </a:solidFill>
                <a:latin typeface="Arial"/>
                <a:ea typeface="Arial"/>
                <a:cs typeface="Arial"/>
                <a:sym typeface="Arial"/>
              </a:rPr>
              <a:t>Mit echten internen Aufstiegsmöglichkeiten zu motivieren.</a:t>
            </a:r>
            <a:endParaRPr/>
          </a:p>
          <a:p>
            <a:pPr indent="-285750" lvl="1" marL="742950" marR="0" rtl="0" algn="l">
              <a:lnSpc>
                <a:spcPct val="125000"/>
              </a:lnSpc>
              <a:spcBef>
                <a:spcPts val="600"/>
              </a:spcBef>
              <a:spcAft>
                <a:spcPts val="0"/>
              </a:spcAft>
              <a:buClr>
                <a:srgbClr val="FF6D25"/>
              </a:buClr>
              <a:buSzPts val="2000"/>
              <a:buFont typeface="Calibri"/>
              <a:buAutoNum type="arabicPeriod"/>
            </a:pPr>
            <a:r>
              <a:rPr b="0" i="0" lang="en-US" sz="2000" u="none" cap="none" strike="noStrike">
                <a:solidFill>
                  <a:schemeClr val="dk1"/>
                </a:solidFill>
                <a:latin typeface="Arial"/>
                <a:ea typeface="Arial"/>
                <a:cs typeface="Arial"/>
                <a:sym typeface="Arial"/>
              </a:rPr>
              <a:t>Eine Kultur des lebenslangen Lernens in KMU zu fördern.</a:t>
            </a:r>
            <a:endParaRPr b="0" i="0" sz="2000" u="none" cap="none" strike="noStrike">
              <a:solidFill>
                <a:schemeClr val="dk1"/>
              </a:solidFill>
              <a:latin typeface="Arial"/>
              <a:ea typeface="Arial"/>
              <a:cs typeface="Arial"/>
              <a:sym typeface="Arial"/>
            </a:endParaRPr>
          </a:p>
        </p:txBody>
      </p:sp>
      <p:sp>
        <p:nvSpPr>
          <p:cNvPr id="538" name="Google Shape;538;p24"/>
          <p:cNvSpPr txBox="1"/>
          <p:nvPr/>
        </p:nvSpPr>
        <p:spPr>
          <a:xfrm>
            <a:off x="534255" y="5086339"/>
            <a:ext cx="11123489" cy="727059"/>
          </a:xfrm>
          <a:prstGeom prst="rect">
            <a:avLst/>
          </a:prstGeom>
          <a:noFill/>
          <a:ln>
            <a:noFill/>
          </a:ln>
        </p:spPr>
        <p:txBody>
          <a:bodyPr anchorCtr="0" anchor="t" bIns="45700" lIns="91425" spcFirstLastPara="1" rIns="91425" wrap="square" tIns="45700">
            <a:spAutoFit/>
          </a:bodyPr>
          <a:lstStyle/>
          <a:p>
            <a:pPr indent="0" lvl="0" marL="228600" marR="0" rtl="0" algn="l">
              <a:lnSpc>
                <a:spcPct val="107000"/>
              </a:lnSpc>
              <a:spcBef>
                <a:spcPts val="0"/>
              </a:spcBef>
              <a:spcAft>
                <a:spcPts val="0"/>
              </a:spcAft>
              <a:buClr>
                <a:schemeClr val="accent6"/>
              </a:buClr>
              <a:buSzPts val="2000"/>
              <a:buFont typeface="Arial"/>
              <a:buNone/>
            </a:pPr>
            <a:r>
              <a:rPr b="1" i="1" lang="en-US" sz="2000">
                <a:solidFill>
                  <a:schemeClr val="accent6"/>
                </a:solidFill>
                <a:latin typeface="Arial"/>
                <a:ea typeface="Arial"/>
                <a:cs typeface="Arial"/>
                <a:sym typeface="Arial"/>
              </a:rPr>
              <a:t>„In die Weiterbildung der am wenigsten qualifizierten Arbeitnehmer:innen zu investieren, ist keine Ausgabe, sondern die beste Strategie gegen den Fachkräftemangel in Europa.“</a:t>
            </a:r>
            <a:endParaRPr b="1" sz="2000">
              <a:solidFill>
                <a:schemeClr val="accent6"/>
              </a:solidFill>
              <a:latin typeface="Arial"/>
              <a:ea typeface="Arial"/>
              <a:cs typeface="Arial"/>
              <a:sym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2" name="Shape 542"/>
        <p:cNvGrpSpPr/>
        <p:nvPr/>
      </p:nvGrpSpPr>
      <p:grpSpPr>
        <a:xfrm>
          <a:off x="0" y="0"/>
          <a:ext cx="0" cy="0"/>
          <a:chOff x="0" y="0"/>
          <a:chExt cx="0" cy="0"/>
        </a:xfrm>
      </p:grpSpPr>
      <p:sp>
        <p:nvSpPr>
          <p:cNvPr id="543" name="Google Shape;543;p25"/>
          <p:cNvSpPr txBox="1"/>
          <p:nvPr/>
        </p:nvSpPr>
        <p:spPr>
          <a:xfrm>
            <a:off x="3016714" y="376381"/>
            <a:ext cx="6097772" cy="1107996"/>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6600"/>
              <a:buFont typeface="Arial"/>
              <a:buNone/>
            </a:pPr>
            <a:r>
              <a:rPr b="1" lang="en-US" sz="6600">
                <a:solidFill>
                  <a:srgbClr val="FFFFFF"/>
                </a:solidFill>
                <a:latin typeface="Arial"/>
                <a:ea typeface="Arial"/>
                <a:cs typeface="Arial"/>
                <a:sym typeface="Arial"/>
              </a:rPr>
              <a:t>Danke</a:t>
            </a:r>
            <a:endParaRPr b="0" i="0" sz="6600" u="none" cap="none" strike="noStrike">
              <a:solidFill>
                <a:srgbClr val="FFFFFF"/>
              </a:solidFill>
              <a:latin typeface="Calibri"/>
              <a:ea typeface="Calibri"/>
              <a:cs typeface="Calibri"/>
              <a:sym typeface="Calibri"/>
            </a:endParaRPr>
          </a:p>
        </p:txBody>
      </p:sp>
      <p:pic>
        <p:nvPicPr>
          <p:cNvPr id="544" name="Google Shape;544;p25" title="DE-DE (1).jpg"/>
          <p:cNvPicPr preferRelativeResize="0"/>
          <p:nvPr/>
        </p:nvPicPr>
        <p:blipFill>
          <a:blip r:embed="rId3">
            <a:alphaModFix/>
          </a:blip>
          <a:stretch>
            <a:fillRect/>
          </a:stretch>
        </p:blipFill>
        <p:spPr>
          <a:xfrm>
            <a:off x="0" y="6297573"/>
            <a:ext cx="12192000" cy="500077"/>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4_Office Theme">
  <a:themeElements>
    <a:clrScheme name="Elevate">
      <a:dk1>
        <a:srgbClr val="000000"/>
      </a:dk1>
      <a:lt1>
        <a:srgbClr val="FFFFFF"/>
      </a:lt1>
      <a:dk2>
        <a:srgbClr val="4B4B4B"/>
      </a:dk2>
      <a:lt2>
        <a:srgbClr val="E7E6E6"/>
      </a:lt2>
      <a:accent1>
        <a:srgbClr val="FF6D25"/>
      </a:accent1>
      <a:accent2>
        <a:srgbClr val="FFCF01"/>
      </a:accent2>
      <a:accent3>
        <a:srgbClr val="BC0808"/>
      </a:accent3>
      <a:accent4>
        <a:srgbClr val="0039AC"/>
      </a:accent4>
      <a:accent5>
        <a:srgbClr val="00C8BE"/>
      </a:accent5>
      <a:accent6>
        <a:srgbClr val="FF9525"/>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1_Office Theme">
  <a:themeElements>
    <a:clrScheme name="Elevate">
      <a:dk1>
        <a:srgbClr val="000000"/>
      </a:dk1>
      <a:lt1>
        <a:srgbClr val="FFFFFF"/>
      </a:lt1>
      <a:dk2>
        <a:srgbClr val="4B4B4B"/>
      </a:dk2>
      <a:lt2>
        <a:srgbClr val="E7E6E6"/>
      </a:lt2>
      <a:accent1>
        <a:srgbClr val="FF6D25"/>
      </a:accent1>
      <a:accent2>
        <a:srgbClr val="FFCF01"/>
      </a:accent2>
      <a:accent3>
        <a:srgbClr val="BC0808"/>
      </a:accent3>
      <a:accent4>
        <a:srgbClr val="0039AC"/>
      </a:accent4>
      <a:accent5>
        <a:srgbClr val="00C8BE"/>
      </a:accent5>
      <a:accent6>
        <a:srgbClr val="FF9525"/>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2_Office Theme">
  <a:themeElements>
    <a:clrScheme name="Elevate">
      <a:dk1>
        <a:srgbClr val="000000"/>
      </a:dk1>
      <a:lt1>
        <a:srgbClr val="FFFFFF"/>
      </a:lt1>
      <a:dk2>
        <a:srgbClr val="4B4B4B"/>
      </a:dk2>
      <a:lt2>
        <a:srgbClr val="E7E6E6"/>
      </a:lt2>
      <a:accent1>
        <a:srgbClr val="FF6D25"/>
      </a:accent1>
      <a:accent2>
        <a:srgbClr val="FFCF01"/>
      </a:accent2>
      <a:accent3>
        <a:srgbClr val="BC0808"/>
      </a:accent3>
      <a:accent4>
        <a:srgbClr val="0039AC"/>
      </a:accent4>
      <a:accent5>
        <a:srgbClr val="00C8BE"/>
      </a:accent5>
      <a:accent6>
        <a:srgbClr val="FF9525"/>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Tema d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xmlns:r="http://schemas.openxmlformats.org/officeDocument/2006/relationships" name="3_Office Theme">
  <a:themeElements>
    <a:clrScheme name="Elevate">
      <a:dk1>
        <a:srgbClr val="000000"/>
      </a:dk1>
      <a:lt1>
        <a:srgbClr val="FFFFFF"/>
      </a:lt1>
      <a:dk2>
        <a:srgbClr val="4B4B4B"/>
      </a:dk2>
      <a:lt2>
        <a:srgbClr val="E7E6E6"/>
      </a:lt2>
      <a:accent1>
        <a:srgbClr val="FF6D25"/>
      </a:accent1>
      <a:accent2>
        <a:srgbClr val="FFCF01"/>
      </a:accent2>
      <a:accent3>
        <a:srgbClr val="BC0808"/>
      </a:accent3>
      <a:accent4>
        <a:srgbClr val="0039AC"/>
      </a:accent4>
      <a:accent5>
        <a:srgbClr val="00C8BE"/>
      </a:accent5>
      <a:accent6>
        <a:srgbClr val="FF9525"/>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2023-12-14T11:07:21Z</dcterms:created>
  <dc:creator>Carina Posch</dc:creator>
</cp:coreProperties>
</file>