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12"/>
  </p:notesMasterIdLst>
  <p:sldIdLst>
    <p:sldId id="256" r:id="rId6"/>
    <p:sldId id="257" r:id="rId7"/>
    <p:sldId id="258" r:id="rId8"/>
    <p:sldId id="259" r:id="rId9"/>
    <p:sldId id="260" r:id="rId10"/>
    <p:sldId id="283" r:id="rId11"/>
  </p:sldIdLst>
  <p:sldSz cx="18288000" cy="10287000"/>
  <p:notesSz cx="6858000" cy="9144000"/>
  <p:embeddedFontLst>
    <p:embeddedFont>
      <p:font typeface="Arial Bold" panose="020B0604020202020204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E06133-B1BF-45F9-B9A9-C83ABEE480F4}" v="1" dt="2026-03-27T10:26:33.4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48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jaša Jerman Kuželički" userId="d36f0443-1c0a-491c-85d4-8f812b92884e" providerId="ADAL" clId="{CDE9C83A-F55A-4087-8119-095EAE5BA22F}"/>
    <pc:docChg chg="custSel modSld">
      <pc:chgData name="Tjaša Jerman Kuželički" userId="d36f0443-1c0a-491c-85d4-8f812b92884e" providerId="ADAL" clId="{CDE9C83A-F55A-4087-8119-095EAE5BA22F}" dt="2026-03-27T10:30:48.789" v="147" actId="1076"/>
      <pc:docMkLst>
        <pc:docMk/>
      </pc:docMkLst>
      <pc:sldChg chg="addSp delSp modSp mod">
        <pc:chgData name="Tjaša Jerman Kuželički" userId="d36f0443-1c0a-491c-85d4-8f812b92884e" providerId="ADAL" clId="{CDE9C83A-F55A-4087-8119-095EAE5BA22F}" dt="2026-03-27T10:30:48.789" v="147" actId="1076"/>
        <pc:sldMkLst>
          <pc:docMk/>
          <pc:sldMk cId="0" sldId="256"/>
        </pc:sldMkLst>
        <pc:spChg chg="mod">
          <ac:chgData name="Tjaša Jerman Kuželički" userId="d36f0443-1c0a-491c-85d4-8f812b92884e" providerId="ADAL" clId="{CDE9C83A-F55A-4087-8119-095EAE5BA22F}" dt="2026-03-27T10:27:11.470" v="146" actId="20577"/>
          <ac:spMkLst>
            <pc:docMk/>
            <pc:sldMk cId="0" sldId="256"/>
            <ac:spMk id="13" creationId="{00000000-0000-0000-0000-000000000000}"/>
          </ac:spMkLst>
        </pc:spChg>
        <pc:picChg chg="del">
          <ac:chgData name="Tjaša Jerman Kuželički" userId="d36f0443-1c0a-491c-85d4-8f812b92884e" providerId="ADAL" clId="{CDE9C83A-F55A-4087-8119-095EAE5BA22F}" dt="2026-03-27T10:25:39.563" v="127" actId="478"/>
          <ac:picMkLst>
            <pc:docMk/>
            <pc:sldMk cId="0" sldId="256"/>
            <ac:picMk id="16" creationId="{03D35172-85BB-4256-9EF3-3793CA45CCA7}"/>
          </ac:picMkLst>
        </pc:picChg>
        <pc:picChg chg="add mod">
          <ac:chgData name="Tjaša Jerman Kuželički" userId="d36f0443-1c0a-491c-85d4-8f812b92884e" providerId="ADAL" clId="{CDE9C83A-F55A-4087-8119-095EAE5BA22F}" dt="2026-03-27T10:30:48.789" v="147" actId="1076"/>
          <ac:picMkLst>
            <pc:docMk/>
            <pc:sldMk cId="0" sldId="256"/>
            <ac:picMk id="17" creationId="{F533D812-27CF-EE27-1C78-B11DC0AEA994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26:41.836" v="137" actId="478"/>
        <pc:sldMkLst>
          <pc:docMk/>
          <pc:sldMk cId="0" sldId="257"/>
        </pc:sldMkLst>
        <pc:spChg chg="mod">
          <ac:chgData name="Tjaša Jerman Kuželički" userId="d36f0443-1c0a-491c-85d4-8f812b92884e" providerId="ADAL" clId="{CDE9C83A-F55A-4087-8119-095EAE5BA22F}" dt="2026-03-12T11:12:15.601" v="118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02:35.528" v="53" actId="6549"/>
          <ac:spMkLst>
            <pc:docMk/>
            <pc:sldMk cId="0" sldId="257"/>
            <ac:spMk id="9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26:41.836" v="137" actId="478"/>
          <ac:picMkLst>
            <pc:docMk/>
            <pc:sldMk cId="0" sldId="257"/>
            <ac:picMk id="10" creationId="{4F5908E3-866E-DDB9-C430-60E391EC2F18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26:43.886" v="138" actId="478"/>
        <pc:sldMkLst>
          <pc:docMk/>
          <pc:sldMk cId="0" sldId="258"/>
        </pc:sldMkLst>
        <pc:spChg chg="mod">
          <ac:chgData name="Tjaša Jerman Kuželički" userId="d36f0443-1c0a-491c-85d4-8f812b92884e" providerId="ADAL" clId="{CDE9C83A-F55A-4087-8119-095EAE5BA22F}" dt="2026-03-12T11:04:24.318" v="87" actId="1076"/>
          <ac:spMkLst>
            <pc:docMk/>
            <pc:sldMk cId="0" sldId="258"/>
            <ac:spMk id="7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26:43.886" v="138" actId="478"/>
          <ac:picMkLst>
            <pc:docMk/>
            <pc:sldMk cId="0" sldId="258"/>
            <ac:picMk id="9" creationId="{B2424B17-A9B1-76B4-2502-7FA047605C03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26:45.258" v="139" actId="478"/>
        <pc:sldMkLst>
          <pc:docMk/>
          <pc:sldMk cId="0" sldId="259"/>
        </pc:sldMkLst>
        <pc:spChg chg="mod">
          <ac:chgData name="Tjaša Jerman Kuželički" userId="d36f0443-1c0a-491c-85d4-8f812b92884e" providerId="ADAL" clId="{CDE9C83A-F55A-4087-8119-095EAE5BA22F}" dt="2026-03-12T11:04:49.350" v="90" actId="14100"/>
          <ac:spMkLst>
            <pc:docMk/>
            <pc:sldMk cId="0" sldId="259"/>
            <ac:spMk id="7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26:45.258" v="139" actId="478"/>
          <ac:picMkLst>
            <pc:docMk/>
            <pc:sldMk cId="0" sldId="259"/>
            <ac:picMk id="9" creationId="{1B42C784-661C-AAF7-27B0-B261D9CD2417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26:46.369" v="140" actId="478"/>
        <pc:sldMkLst>
          <pc:docMk/>
          <pc:sldMk cId="0" sldId="260"/>
        </pc:sldMkLst>
        <pc:spChg chg="mod">
          <ac:chgData name="Tjaša Jerman Kuželički" userId="d36f0443-1c0a-491c-85d4-8f812b92884e" providerId="ADAL" clId="{CDE9C83A-F55A-4087-8119-095EAE5BA22F}" dt="2026-03-12T11:05:17.188" v="93" actId="1076"/>
          <ac:spMkLst>
            <pc:docMk/>
            <pc:sldMk cId="0" sldId="260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05:58.687" v="109" actId="6549"/>
          <ac:spMkLst>
            <pc:docMk/>
            <pc:sldMk cId="0" sldId="260"/>
            <ac:spMk id="8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26:46.369" v="140" actId="478"/>
          <ac:picMkLst>
            <pc:docMk/>
            <pc:sldMk cId="0" sldId="260"/>
            <ac:picMk id="9" creationId="{463E68C1-FB7B-76C4-F7EE-575D9145EB43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26:59.463" v="143" actId="1076"/>
        <pc:sldMkLst>
          <pc:docMk/>
          <pc:sldMk cId="0" sldId="283"/>
        </pc:sldMkLst>
        <pc:picChg chg="add mod">
          <ac:chgData name="Tjaša Jerman Kuželički" userId="d36f0443-1c0a-491c-85d4-8f812b92884e" providerId="ADAL" clId="{CDE9C83A-F55A-4087-8119-095EAE5BA22F}" dt="2026-03-27T10:26:59.463" v="143" actId="1076"/>
          <ac:picMkLst>
            <pc:docMk/>
            <pc:sldMk cId="0" sldId="283"/>
            <ac:picMk id="2" creationId="{D1FF6A26-AF06-EB67-DA71-FCAA1A3543DF}"/>
          </ac:picMkLst>
        </pc:picChg>
        <pc:picChg chg="del">
          <ac:chgData name="Tjaša Jerman Kuželički" userId="d36f0443-1c0a-491c-85d4-8f812b92884e" providerId="ADAL" clId="{CDE9C83A-F55A-4087-8119-095EAE5BA22F}" dt="2026-03-27T10:26:51.426" v="141" actId="478"/>
          <ac:picMkLst>
            <pc:docMk/>
            <pc:sldMk cId="0" sldId="283"/>
            <ac:picMk id="3" creationId="{BF579274-D194-C192-E6F5-24D73A2A5452}"/>
          </ac:picMkLst>
        </pc:picChg>
      </pc:sldChg>
    </pc:docChg>
  </pc:docChgLst>
  <pc:docChgLst>
    <pc:chgData name="Marisa Ban" userId="a58f2903-ac2f-4b5e-9437-4ccdcc4a9b32" providerId="ADAL" clId="{B73A8F10-DAAF-4E98-A873-868707427013}"/>
    <pc:docChg chg="undo custSel addSld delSld modSld">
      <pc:chgData name="Marisa Ban" userId="a58f2903-ac2f-4b5e-9437-4ccdcc4a9b32" providerId="ADAL" clId="{B73A8F10-DAAF-4E98-A873-868707427013}" dt="2026-03-09T09:34:08.233" v="570" actId="20577"/>
      <pc:docMkLst>
        <pc:docMk/>
      </pc:docMkLst>
      <pc:sldChg chg="addSp delSp modSp mod">
        <pc:chgData name="Marisa Ban" userId="a58f2903-ac2f-4b5e-9437-4ccdcc4a9b32" providerId="ADAL" clId="{B73A8F10-DAAF-4E98-A873-868707427013}" dt="2026-03-09T09:09:24.414" v="498" actId="14100"/>
        <pc:sldMkLst>
          <pc:docMk/>
          <pc:sldMk cId="0" sldId="256"/>
        </pc:sldMkLst>
        <pc:spChg chg="mod">
          <ac:chgData name="Marisa Ban" userId="a58f2903-ac2f-4b5e-9437-4ccdcc4a9b32" providerId="ADAL" clId="{B73A8F10-DAAF-4E98-A873-868707427013}" dt="2026-03-09T09:09:19.531" v="496" actId="1076"/>
          <ac:spMkLst>
            <pc:docMk/>
            <pc:sldMk cId="0" sldId="256"/>
            <ac:spMk id="13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09:34:08.233" v="570" actId="20577"/>
        <pc:sldMkLst>
          <pc:docMk/>
          <pc:sldMk cId="0" sldId="257"/>
        </pc:sldMkLst>
        <pc:spChg chg="mod">
          <ac:chgData name="Marisa Ban" userId="a58f2903-ac2f-4b5e-9437-4ccdcc4a9b32" providerId="ADAL" clId="{B73A8F10-DAAF-4E98-A873-868707427013}" dt="2026-03-09T09:34:08.233" v="570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Marisa Ban" userId="a58f2903-ac2f-4b5e-9437-4ccdcc4a9b32" providerId="ADAL" clId="{B73A8F10-DAAF-4E98-A873-868707427013}" dt="2026-03-09T07:44:30.764" v="372" actId="20577"/>
          <ac:spMkLst>
            <pc:docMk/>
            <pc:sldMk cId="0" sldId="257"/>
            <ac:spMk id="9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07:44:53.314" v="390" actId="20577"/>
        <pc:sldMkLst>
          <pc:docMk/>
          <pc:sldMk cId="0" sldId="258"/>
        </pc:sldMkLst>
        <pc:spChg chg="mod">
          <ac:chgData name="Marisa Ban" userId="a58f2903-ac2f-4b5e-9437-4ccdcc4a9b32" providerId="ADAL" clId="{B73A8F10-DAAF-4E98-A873-868707427013}" dt="2026-03-09T07:44:53.314" v="390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risa Ban" userId="a58f2903-ac2f-4b5e-9437-4ccdcc4a9b32" providerId="ADAL" clId="{B73A8F10-DAAF-4E98-A873-868707427013}" dt="2026-03-09T07:44:47.169" v="373"/>
          <ac:spMkLst>
            <pc:docMk/>
            <pc:sldMk cId="0" sldId="258"/>
            <ac:spMk id="8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07:45:24.010" v="426" actId="20577"/>
        <pc:sldMkLst>
          <pc:docMk/>
          <pc:sldMk cId="0" sldId="259"/>
        </pc:sldMkLst>
        <pc:spChg chg="mod">
          <ac:chgData name="Marisa Ban" userId="a58f2903-ac2f-4b5e-9437-4ccdcc4a9b32" providerId="ADAL" clId="{B73A8F10-DAAF-4E98-A873-868707427013}" dt="2026-03-06T14:40:41.861" v="255" actId="20577"/>
          <ac:spMkLst>
            <pc:docMk/>
            <pc:sldMk cId="0" sldId="259"/>
            <ac:spMk id="7" creationId="{00000000-0000-0000-0000-000000000000}"/>
          </ac:spMkLst>
        </pc:spChg>
        <pc:spChg chg="mod">
          <ac:chgData name="Marisa Ban" userId="a58f2903-ac2f-4b5e-9437-4ccdcc4a9b32" providerId="ADAL" clId="{B73A8F10-DAAF-4E98-A873-868707427013}" dt="2026-03-09T07:45:24.010" v="426" actId="20577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08:53:44.842" v="473" actId="1076"/>
        <pc:sldMkLst>
          <pc:docMk/>
          <pc:sldMk cId="0" sldId="260"/>
        </pc:sldMkLst>
        <pc:spChg chg="mod">
          <ac:chgData name="Marisa Ban" userId="a58f2903-ac2f-4b5e-9437-4ccdcc4a9b32" providerId="ADAL" clId="{B73A8F10-DAAF-4E98-A873-868707427013}" dt="2026-03-09T08:53:44.842" v="473" actId="1076"/>
          <ac:spMkLst>
            <pc:docMk/>
            <pc:sldMk cId="0" sldId="260"/>
            <ac:spMk id="7" creationId="{00000000-0000-0000-0000-000000000000}"/>
          </ac:spMkLst>
        </pc:spChg>
        <pc:spChg chg="mod">
          <ac:chgData name="Marisa Ban" userId="a58f2903-ac2f-4b5e-9437-4ccdcc4a9b32" providerId="ADAL" clId="{B73A8F10-DAAF-4E98-A873-868707427013}" dt="2026-03-09T07:46:00.787" v="460" actId="20577"/>
          <ac:spMkLst>
            <pc:docMk/>
            <pc:sldMk cId="0" sldId="260"/>
            <ac:spMk id="8" creationId="{00000000-0000-0000-0000-000000000000}"/>
          </ac:spMkLst>
        </pc:spChg>
      </pc:sldChg>
      <pc:sldChg chg="addSp modSp add del mod">
        <pc:chgData name="Marisa Ban" userId="a58f2903-ac2f-4b5e-9437-4ccdcc4a9b32" providerId="ADAL" clId="{B73A8F10-DAAF-4E98-A873-868707427013}" dt="2026-03-09T08:55:47.951" v="484" actId="14100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09C75-BA09-4483-BB79-CF4C9DB09ED9}" type="datetimeFigureOut">
              <a:rPr lang="sl-SI" smtClean="0"/>
              <a:t>27. 03. 2026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18C0A-643B-46C3-98B0-D02FD6BDE3A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41655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118C0A-643B-46C3-98B0-D02FD6BDE3A1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87528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b986b90749_1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3b986b90749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986b90749_1_28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g3b986b90749_1_28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g3b986b90749_1_28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42995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986b90749_1_285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69" name="Google Shape;269;g3b986b90749_1_285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g3b986b90749_1_28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g3b986b90749_1_28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g3b986b90749_1_28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83677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986b90749_1_291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75" name="Google Shape;275;g3b986b90749_1_291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g3b986b90749_1_29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g3b986b90749_1_29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g3b986b90749_1_29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02465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986b90749_1_297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81" name="Google Shape;281;g3b986b90749_1_297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g3b986b90749_1_29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g3b986b90749_1_29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g3b986b90749_1_29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76917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b986b90749_1_303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87" name="Google Shape;287;g3b986b90749_1_303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g3b986b90749_1_303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g3b986b90749_1_30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g3b986b90749_1_30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g3b986b90749_1_30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17501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b986b90749_1_310"/>
          <p:cNvSpPr txBox="1">
            <a:spLocks noGrp="1"/>
          </p:cNvSpPr>
          <p:nvPr>
            <p:ph type="title"/>
          </p:nvPr>
        </p:nvSpPr>
        <p:spPr>
          <a:xfrm>
            <a:off x="1259682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94" name="Google Shape;294;g3b986b90749_1_310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68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g3b986b90749_1_310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68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g3b986b90749_1_310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6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g3b986b90749_1_310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6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8" name="Google Shape;298;g3b986b90749_1_3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g3b986b90749_1_3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g3b986b90749_1_3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95116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986b90749_1_319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03" name="Google Shape;303;g3b986b90749_1_31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g3b986b90749_1_31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g3b986b90749_1_31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1834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b986b90749_1_324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08" name="Google Shape;308;g3b986b90749_1_324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609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g3b986b90749_1_324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g3b986b90749_1_32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g3b986b90749_1_32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Google Shape;312;g3b986b90749_1_32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54278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986b90749_1_331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15" name="Google Shape;315;g3b986b90749_1_331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g3b986b90749_1_331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g3b986b90749_1_33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g3b986b90749_1_33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g3b986b90749_1_33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08619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986b90749_1_338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22" name="Google Shape;322;g3b986b90749_1_338"/>
          <p:cNvSpPr txBox="1">
            <a:spLocks noGrp="1"/>
          </p:cNvSpPr>
          <p:nvPr>
            <p:ph type="body" idx="1"/>
          </p:nvPr>
        </p:nvSpPr>
        <p:spPr>
          <a:xfrm rot="5400000">
            <a:off x="5880600" y="-1884863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g3b986b90749_1_33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g3b986b90749_1_33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g3b986b90749_1_33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12032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b986b90749_1_344"/>
          <p:cNvSpPr txBox="1">
            <a:spLocks noGrp="1"/>
          </p:cNvSpPr>
          <p:nvPr>
            <p:ph type="title"/>
          </p:nvPr>
        </p:nvSpPr>
        <p:spPr>
          <a:xfrm rot="5400000">
            <a:off x="10700100" y="2934938"/>
            <a:ext cx="871785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28" name="Google Shape;328;g3b986b90749_1_344"/>
          <p:cNvSpPr txBox="1">
            <a:spLocks noGrp="1"/>
          </p:cNvSpPr>
          <p:nvPr>
            <p:ph type="body" idx="1"/>
          </p:nvPr>
        </p:nvSpPr>
        <p:spPr>
          <a:xfrm rot="5400000">
            <a:off x="2699100" y="-894113"/>
            <a:ext cx="8717850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g3b986b90749_1_34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g3b986b90749_1_34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g3b986b90749_1_34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5666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Relationship Id="rId22" Type="http://schemas.openxmlformats.org/officeDocument/2006/relationships/image" Target="../media/image1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3b986b90749_1_266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4826" y="9690667"/>
            <a:ext cx="2399309" cy="53531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b986b90749_1_266"/>
          <p:cNvSpPr/>
          <p:nvPr/>
        </p:nvSpPr>
        <p:spPr>
          <a:xfrm>
            <a:off x="0" y="9297915"/>
            <a:ext cx="18288000" cy="98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b986b90749_1_266"/>
          <p:cNvPicPr preferRelativeResize="0"/>
          <p:nvPr/>
        </p:nvPicPr>
        <p:blipFill rotWithShape="1">
          <a:blip r:embed="rId14">
            <a:alphaModFix/>
          </a:blip>
          <a:srcRect l="12263" t="25282" r="12728" b="10823"/>
          <a:stretch/>
        </p:blipFill>
        <p:spPr>
          <a:xfrm>
            <a:off x="5626745" y="5844564"/>
            <a:ext cx="6614319" cy="30603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g3b986b90749_1_266"/>
          <p:cNvGrpSpPr/>
          <p:nvPr/>
        </p:nvGrpSpPr>
        <p:grpSpPr>
          <a:xfrm>
            <a:off x="6199998" y="4004887"/>
            <a:ext cx="5789046" cy="1692527"/>
            <a:chOff x="1776089" y="3084863"/>
            <a:chExt cx="6690992" cy="1956226"/>
          </a:xfrm>
        </p:grpSpPr>
        <p:pic>
          <p:nvPicPr>
            <p:cNvPr id="253" name="Google Shape;253;g3b986b90749_1_266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68" cy="715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g3b986b90749_1_266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4" cy="57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g3b986b90749_1_266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7" cy="626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7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g3b986b90749_1_266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g3b986b90749_1_266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38" cy="5301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g3b986b90749_1_266"/>
          <p:cNvSpPr/>
          <p:nvPr/>
        </p:nvSpPr>
        <p:spPr>
          <a:xfrm>
            <a:off x="-21806" y="-35075"/>
            <a:ext cx="18296100" cy="263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b986b90749_1_266"/>
          <p:cNvSpPr txBox="1"/>
          <p:nvPr/>
        </p:nvSpPr>
        <p:spPr>
          <a:xfrm>
            <a:off x="2821491" y="9432967"/>
            <a:ext cx="14929200" cy="85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5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OeAD-GmbH. Niti Evropska unija niti organ, ki dodeljuje sredstva, ne odgovarjata zanje.</a:t>
            </a:r>
            <a:endParaRPr lang="sl-SI"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ka 1" descr="Slika, ki vsebuje besede besedilo, pisava, električno modra, posnetek zaslona&#10;&#10;Vsebina, ustvarjena z UI, morda ni pravilna.">
            <a:extLst>
              <a:ext uri="{FF2B5EF4-FFF2-40B4-BE49-F238E27FC236}">
                <a16:creationId xmlns:a16="http://schemas.microsoft.com/office/drawing/2014/main" id="{E9D63DD2-1459-3DA0-2A26-B2EAC2CBC714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70187" y="9585338"/>
            <a:ext cx="2494398" cy="52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492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67" y="5784666"/>
            <a:ext cx="18288000" cy="3770897"/>
            <a:chOff x="0" y="0"/>
            <a:chExt cx="24384000" cy="50278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5027862"/>
            </a:xfrm>
            <a:custGeom>
              <a:avLst/>
              <a:gdLst/>
              <a:ahLst/>
              <a:cxnLst/>
              <a:rect l="l" t="t" r="r" b="b"/>
              <a:pathLst>
                <a:path w="24384000" h="5027862">
                  <a:moveTo>
                    <a:pt x="0" y="0"/>
                  </a:moveTo>
                  <a:lnTo>
                    <a:pt x="24384000" y="0"/>
                  </a:lnTo>
                  <a:lnTo>
                    <a:pt x="24384000" y="5027862"/>
                  </a:lnTo>
                  <a:lnTo>
                    <a:pt x="0" y="5027862"/>
                  </a:lnTo>
                  <a:close/>
                </a:path>
              </a:pathLst>
            </a:custGeom>
            <a:solidFill>
              <a:srgbClr val="FF6D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4" name="Freeform 4"/>
          <p:cNvSpPr/>
          <p:nvPr/>
        </p:nvSpPr>
        <p:spPr>
          <a:xfrm>
            <a:off x="3841013" y="1085840"/>
            <a:ext cx="10605973" cy="4907242"/>
          </a:xfrm>
          <a:custGeom>
            <a:avLst/>
            <a:gdLst/>
            <a:ahLst/>
            <a:cxnLst/>
            <a:rect l="l" t="t" r="r" b="b"/>
            <a:pathLst>
              <a:path w="10605973" h="4907242">
                <a:moveTo>
                  <a:pt x="0" y="0"/>
                </a:moveTo>
                <a:lnTo>
                  <a:pt x="10605974" y="0"/>
                </a:lnTo>
                <a:lnTo>
                  <a:pt x="10605974" y="4907242"/>
                </a:lnTo>
                <a:lnTo>
                  <a:pt x="0" y="4907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345" t="-39572" r="-16970" b="-16939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 descr="Uma imagem com estrela, Tipo de letra, Gráficos, símbolo  Descrição gerada automaticamente"/>
          <p:cNvSpPr/>
          <p:nvPr/>
        </p:nvSpPr>
        <p:spPr>
          <a:xfrm>
            <a:off x="5014208" y="121558"/>
            <a:ext cx="673065" cy="484280"/>
          </a:xfrm>
          <a:custGeom>
            <a:avLst/>
            <a:gdLst/>
            <a:ahLst/>
            <a:cxnLst/>
            <a:rect l="l" t="t" r="r" b="b"/>
            <a:pathLst>
              <a:path w="673065" h="484280">
                <a:moveTo>
                  <a:pt x="0" y="0"/>
                </a:moveTo>
                <a:lnTo>
                  <a:pt x="673065" y="0"/>
                </a:lnTo>
                <a:lnTo>
                  <a:pt x="673065" y="484280"/>
                </a:lnTo>
                <a:lnTo>
                  <a:pt x="0" y="484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 descr="Uma imagem com Tipo de letra, Gráficos, texto, design gráfico  Descrição gerada automaticamente"/>
          <p:cNvSpPr/>
          <p:nvPr/>
        </p:nvSpPr>
        <p:spPr>
          <a:xfrm>
            <a:off x="7349261" y="169612"/>
            <a:ext cx="1110882" cy="388172"/>
          </a:xfrm>
          <a:custGeom>
            <a:avLst/>
            <a:gdLst/>
            <a:ahLst/>
            <a:cxnLst/>
            <a:rect l="l" t="t" r="r" b="b"/>
            <a:pathLst>
              <a:path w="1110882" h="388172">
                <a:moveTo>
                  <a:pt x="0" y="0"/>
                </a:moveTo>
                <a:lnTo>
                  <a:pt x="1110882" y="0"/>
                </a:lnTo>
                <a:lnTo>
                  <a:pt x="1110882" y="388172"/>
                </a:lnTo>
                <a:lnTo>
                  <a:pt x="0" y="3881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 descr="Uma imagem com texto, Tipo de letra, símbolo, captura de ecrã  Descrição gerada automaticamente"/>
          <p:cNvSpPr/>
          <p:nvPr/>
        </p:nvSpPr>
        <p:spPr>
          <a:xfrm>
            <a:off x="12699197" y="151914"/>
            <a:ext cx="574596" cy="423586"/>
          </a:xfrm>
          <a:custGeom>
            <a:avLst/>
            <a:gdLst/>
            <a:ahLst/>
            <a:cxnLst/>
            <a:rect l="l" t="t" r="r" b="b"/>
            <a:pathLst>
              <a:path w="574596" h="423586">
                <a:moveTo>
                  <a:pt x="0" y="0"/>
                </a:moveTo>
                <a:lnTo>
                  <a:pt x="574595" y="0"/>
                </a:lnTo>
                <a:lnTo>
                  <a:pt x="574595" y="423586"/>
                </a:lnTo>
                <a:lnTo>
                  <a:pt x="0" y="4235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Freeform 8" descr="Uma imagem com texto, Tipo de letra, logótipo, Gráficos  Descrição gerada automaticamente"/>
          <p:cNvSpPr/>
          <p:nvPr/>
        </p:nvSpPr>
        <p:spPr>
          <a:xfrm>
            <a:off x="8830808" y="226304"/>
            <a:ext cx="827161" cy="274796"/>
          </a:xfrm>
          <a:custGeom>
            <a:avLst/>
            <a:gdLst/>
            <a:ahLst/>
            <a:cxnLst/>
            <a:rect l="l" t="t" r="r" b="b"/>
            <a:pathLst>
              <a:path w="827161" h="274796">
                <a:moveTo>
                  <a:pt x="0" y="0"/>
                </a:moveTo>
                <a:lnTo>
                  <a:pt x="827161" y="0"/>
                </a:lnTo>
                <a:lnTo>
                  <a:pt x="827161" y="274797"/>
                </a:lnTo>
                <a:lnTo>
                  <a:pt x="0" y="2747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9" name="Freeform 9" descr="Uma imagem com Tipo de letra, Gráficos, captura de ecrã, texto  Descrição gerada automaticamente"/>
          <p:cNvSpPr/>
          <p:nvPr/>
        </p:nvSpPr>
        <p:spPr>
          <a:xfrm>
            <a:off x="11601126" y="0"/>
            <a:ext cx="727405" cy="727405"/>
          </a:xfrm>
          <a:custGeom>
            <a:avLst/>
            <a:gdLst/>
            <a:ahLst/>
            <a:cxnLst/>
            <a:rect l="l" t="t" r="r" b="b"/>
            <a:pathLst>
              <a:path w="727405" h="727405">
                <a:moveTo>
                  <a:pt x="0" y="0"/>
                </a:moveTo>
                <a:lnTo>
                  <a:pt x="727405" y="0"/>
                </a:lnTo>
                <a:lnTo>
                  <a:pt x="727405" y="727405"/>
                </a:lnTo>
                <a:lnTo>
                  <a:pt x="0" y="7274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0" name="Freeform 10" descr="Uma imagem com texto, Tipo de letra, logótipo, Gráficos  Descrição gerada automaticamente"/>
          <p:cNvSpPr/>
          <p:nvPr/>
        </p:nvSpPr>
        <p:spPr>
          <a:xfrm>
            <a:off x="6057948" y="182451"/>
            <a:ext cx="920648" cy="362502"/>
          </a:xfrm>
          <a:custGeom>
            <a:avLst/>
            <a:gdLst/>
            <a:ahLst/>
            <a:cxnLst/>
            <a:rect l="l" t="t" r="r" b="b"/>
            <a:pathLst>
              <a:path w="920648" h="362502">
                <a:moveTo>
                  <a:pt x="0" y="0"/>
                </a:moveTo>
                <a:lnTo>
                  <a:pt x="920648" y="0"/>
                </a:lnTo>
                <a:lnTo>
                  <a:pt x="920648" y="362503"/>
                </a:lnTo>
                <a:lnTo>
                  <a:pt x="0" y="3625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1" name="Freeform 11"/>
          <p:cNvSpPr/>
          <p:nvPr/>
        </p:nvSpPr>
        <p:spPr>
          <a:xfrm>
            <a:off x="10028634" y="184366"/>
            <a:ext cx="1201826" cy="358664"/>
          </a:xfrm>
          <a:custGeom>
            <a:avLst/>
            <a:gdLst/>
            <a:ahLst/>
            <a:cxnLst/>
            <a:rect l="l" t="t" r="r" b="b"/>
            <a:pathLst>
              <a:path w="1201826" h="358664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30" b="-130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3" name="TextBox 13"/>
          <p:cNvSpPr txBox="1"/>
          <p:nvPr/>
        </p:nvSpPr>
        <p:spPr>
          <a:xfrm>
            <a:off x="775302" y="6420195"/>
            <a:ext cx="16938172" cy="2487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ENAKOST SPOLOV PRI ZAPOSLOVANJU</a:t>
            </a:r>
            <a:endParaRPr lang="sl-SI" sz="6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7200"/>
              </a:lnSpc>
            </a:pPr>
            <a:endParaRPr lang="en-US" sz="6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5040"/>
              </a:lnSpc>
            </a:pPr>
            <a:r>
              <a:rPr lang="sl-SI" sz="4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1. dan 1. učna enota</a:t>
            </a:r>
            <a:endParaRPr lang="en-US" sz="42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424611" y="7241329"/>
            <a:ext cx="13929" cy="637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7"/>
              </a:lnSpc>
              <a:spcBef>
                <a:spcPct val="0"/>
              </a:spcBef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1254940" y="1104890"/>
            <a:ext cx="3592034" cy="436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Your paragraph text</a:t>
            </a:r>
          </a:p>
        </p:txBody>
      </p:sp>
      <p:pic>
        <p:nvPicPr>
          <p:cNvPr id="17" name="Slika 16">
            <a:extLst>
              <a:ext uri="{FF2B5EF4-FFF2-40B4-BE49-F238E27FC236}">
                <a16:creationId xmlns:a16="http://schemas.microsoft.com/office/drawing/2014/main" id="{F533D812-27CF-EE27-1C78-B11DC0AEA9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" y="9555563"/>
            <a:ext cx="18288001" cy="7550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8914" y="1980419"/>
            <a:ext cx="11567886" cy="5345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sl-SI" sz="36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Agenda 1. dan</a:t>
            </a:r>
          </a:p>
          <a:p>
            <a:pPr algn="l">
              <a:lnSpc>
                <a:spcPts val="5040"/>
              </a:lnSpc>
            </a:pPr>
            <a:endParaRPr lang="sl-SI" sz="3600" b="1">
              <a:solidFill>
                <a:srgbClr val="FF6D25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/>
            <a:r>
              <a:rPr lang="en-US" sz="24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9.45:           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Uvod</a:t>
            </a:r>
            <a:endParaRPr lang="en-US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10.00           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Ključna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evropska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nacionalna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zakonodaja</a:t>
            </a:r>
            <a:endParaRPr lang="sl-SI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10.30:          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Ženske na trgu dela</a:t>
            </a:r>
            <a:endParaRPr lang="en-US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11.00:          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Odmor</a:t>
            </a:r>
            <a:endParaRPr lang="en-US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11.15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Delavnica o </a:t>
            </a:r>
            <a:r>
              <a:rPr lang="it-IT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strategiji</a:t>
            </a:r>
            <a:r>
              <a:rPr lang="it-IT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it-IT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repoznavanje</a:t>
            </a:r>
            <a:r>
              <a:rPr lang="it-IT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ovir</a:t>
            </a:r>
            <a:r>
              <a:rPr lang="it-IT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it-IT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priložnosti</a:t>
            </a:r>
            <a:endParaRPr lang="en-US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12.15:          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Razumevanje rezultatov spletnega orodja za prepoznavanje potenciala</a:t>
            </a:r>
            <a:endParaRPr lang="en-US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.15:          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Kosilo</a:t>
            </a:r>
            <a:endParaRPr lang="en-US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.00:           Predstavitev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strategije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povratne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informacije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ostalih udeležencev</a:t>
            </a:r>
            <a:endParaRPr lang="en-US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.00:           Spremlja</a:t>
            </a:r>
            <a:r>
              <a:rPr lang="sl-SI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va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kazalniki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orodja</a:t>
            </a:r>
            <a:endParaRPr lang="sl-SI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.30:           </a:t>
            </a:r>
            <a:r>
              <a:rPr lang="en-US" sz="2400">
                <a:solidFill>
                  <a:srgbClr val="1D1D1B"/>
                </a:solidFill>
                <a:latin typeface="Arial"/>
                <a:cs typeface="Arial"/>
                <a:sym typeface="Arial"/>
              </a:rPr>
              <a:t>Povratne informacije, vprašanja in odgovori</a:t>
            </a:r>
            <a:endParaRPr lang="sl-SI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/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r>
              <a:rPr lang="en-US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.00:           </a:t>
            </a:r>
            <a:r>
              <a:rPr lang="sl-SI" sz="240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Zaključek</a:t>
            </a:r>
            <a:endParaRPr lang="en-US" sz="240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496800" y="1361327"/>
            <a:ext cx="5486400" cy="8229600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9" name="TextBox 9"/>
          <p:cNvSpPr txBox="1"/>
          <p:nvPr/>
        </p:nvSpPr>
        <p:spPr>
          <a:xfrm>
            <a:off x="9450753" y="166697"/>
            <a:ext cx="831519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Agenda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39464" y="1358156"/>
            <a:ext cx="15814822" cy="7333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>
              <a:lnSpc>
                <a:spcPts val="5040"/>
              </a:lnSpc>
            </a:pPr>
            <a:r>
              <a:rPr lang="sl-SI" sz="3600" b="1">
                <a:solidFill>
                  <a:srgbClr val="FF6D25"/>
                </a:solidFill>
                <a:latin typeface="Arial Bold"/>
                <a:cs typeface="Arial Bold"/>
                <a:sym typeface="Arial"/>
              </a:rPr>
              <a:t>UČNI IZIDI</a:t>
            </a:r>
          </a:p>
          <a:p>
            <a:pPr marL="323849" lvl="1" algn="l">
              <a:lnSpc>
                <a:spcPts val="5399"/>
              </a:lnSpc>
            </a:pPr>
            <a:endParaRPr lang="sl-SI" sz="2999" b="1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Prepozn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politike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pravne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okvire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EU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nacionalne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politike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področju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enakosti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spolov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Razmisliti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lastnih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izkušnjah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delovnem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mestu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izzivih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priložnostih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ženske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Razumeti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gospodarski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družbeni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zaposlovanja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žensk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Prepoznati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pogoste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oblike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diskriminacije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stereotip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ov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podlagi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spola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delovnem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mestu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Razumeti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različne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pristope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vodenja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upravljanja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podpirajo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raznolikost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vključevanje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Prepoznati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ključne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elemente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uspešnega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izvajanja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strategij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raznolikosti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Razmisliti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primerih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najboljših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praks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oceniti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njihovo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prenosljivost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lastno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organizacijo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Sodelovati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razpravah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vključujočem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vodstvu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njegovih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praktičnih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izzivih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Izkoristiti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znanje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inovativnih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pristopih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pilotnih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pobudah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prepoznavanje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uporabo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novih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priložnosti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28238" y="166697"/>
            <a:ext cx="11037706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Učni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izidi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Enakost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spolov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pri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zaposlovanju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25736" y="2751183"/>
            <a:ext cx="14588321" cy="4153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Razumeti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interpretirati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slabosti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svojega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podjetja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zvezi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s 4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ciljnimi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skupinami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Razmisliti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razlikah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zaznano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dejansko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vključenostjo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pripravljenostjo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Prepoznati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obstajajo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vrzeli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,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identificirati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potencial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razvoj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sl-SI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697" lvl="1" indent="-323848" algn="l">
              <a:buFont typeface="Arial"/>
              <a:buChar char="•"/>
            </a:pP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Prevesti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diagnostične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rezultate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strateška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področja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ukrepanja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Določiti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prednostne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naloge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izboljšanje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kontekstu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vaše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organizacije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Predstaviti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individualni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poslovni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model Canvas Dati in pre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jem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konstruktivn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povratn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informacij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od 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ostalih sodelujočih.</a:t>
            </a: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Identificirati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prednosti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področja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izboljšanje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450753" y="166697"/>
            <a:ext cx="831519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it-IT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Učni</a:t>
            </a:r>
            <a:r>
              <a:rPr lang="it-IT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it-IT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izidi</a:t>
            </a:r>
            <a:r>
              <a:rPr lang="it-IT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Strateška delavnica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64478" y="2677292"/>
            <a:ext cx="13567044" cy="4153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Razumeti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pomen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s</a:t>
            </a:r>
            <a:r>
              <a:rPr lang="sl-SI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premljanja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izoblikovanih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strategij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izboljšanje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polnega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delovnega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časa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žensk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pogojev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starejše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delavce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migra</a:t>
            </a:r>
            <a:r>
              <a:rPr lang="sl-SI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ntov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ter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izpopolnjevanja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nizko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kvalificiranih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delavcev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podjetju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47697" lvl="1" indent="-323848" algn="l">
              <a:buFont typeface="Arial"/>
              <a:buChar char="•"/>
            </a:pP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Določiti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ustrezne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kazalnike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spremljanje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uspešnosti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učinkovitosti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opredeljenih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strategi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j.</a:t>
            </a: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Raziskati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preprosta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orodja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spremljanje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uspešnosti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strategij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dejavnosti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47697" lvl="1" indent="-323848" algn="l">
              <a:buFont typeface="Arial"/>
              <a:buChar char="•"/>
            </a:pP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Uporabiti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preprosta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orodja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metode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spremljanje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uspešnosti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učinkovitost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647697" lvl="1" indent="-323848" algn="l">
              <a:buFont typeface="Arial"/>
              <a:buChar char="•"/>
            </a:pP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Izvesti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analizo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odstopanj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preverjanje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doseganja</a:t>
            </a:r>
            <a:r>
              <a:rPr lang="en-US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999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kazalnikov</a:t>
            </a:r>
            <a:r>
              <a:rPr lang="sl-SI" sz="29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2999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148492" y="166697"/>
            <a:ext cx="1061745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Učni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izidi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Spremljava - 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kazalniki in </a:t>
            </a:r>
            <a:r>
              <a:rPr lang="en-US" sz="3000" b="1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orodja</a:t>
            </a: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b986b90749_1_262"/>
          <p:cNvSpPr txBox="1"/>
          <p:nvPr/>
        </p:nvSpPr>
        <p:spPr>
          <a:xfrm>
            <a:off x="4525071" y="564572"/>
            <a:ext cx="9146700" cy="166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 defTabSz="1371600">
              <a:buClr>
                <a:srgbClr val="000000"/>
              </a:buClr>
            </a:pPr>
            <a:r>
              <a:rPr lang="sl-SI" sz="99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HVALA</a:t>
            </a:r>
            <a:endParaRPr sz="99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1FF6A26-AF06-EB67-DA71-FCAA1A354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31931"/>
            <a:ext cx="18288001" cy="7550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3cdf61-9bdb-4ab1-bf99-aabb6c694d24" xsi:nil="true"/>
    <lcf76f155ced4ddcb4097134ff3c332f xmlns="46ec6cd7-db6c-433c-85d6-fd3b9157ed4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EE02D61A174946B13DE67B83BE39AF" ma:contentTypeVersion="16" ma:contentTypeDescription="Ustvari nov dokument." ma:contentTypeScope="" ma:versionID="dcc1cac21543ebf2510d3d971cec7104">
  <xsd:schema xmlns:xsd="http://www.w3.org/2001/XMLSchema" xmlns:xs="http://www.w3.org/2001/XMLSchema" xmlns:p="http://schemas.microsoft.com/office/2006/metadata/properties" xmlns:ns2="46ec6cd7-db6c-433c-85d6-fd3b9157ed4d" xmlns:ns3="703cdf61-9bdb-4ab1-bf99-aabb6c694d24" targetNamespace="http://schemas.microsoft.com/office/2006/metadata/properties" ma:root="true" ma:fieldsID="20b15b3a6fc2690952f9ce637cfff3fd" ns2:_="" ns3:_="">
    <xsd:import namespace="46ec6cd7-db6c-433c-85d6-fd3b9157ed4d"/>
    <xsd:import namespace="703cdf61-9bdb-4ab1-bf99-aabb6c694d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c6cd7-db6c-433c-85d6-fd3b9157ed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Oznake slike" ma:readOnly="false" ma:fieldId="{5cf76f15-5ced-4ddc-b409-7134ff3c332f}" ma:taxonomyMulti="true" ma:sspId="74e670e0-036f-40c5-a94b-014558db02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cdf61-9bdb-4ab1-bf99-aabb6c694d2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045dbe8-36ce-414e-b890-92d4d91653f2}" ma:internalName="TaxCatchAll" ma:showField="CatchAllData" ma:web="703cdf61-9bdb-4ab1-bf99-aabb6c694d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609656-5B75-434B-AF41-168461BE03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646828-FB1B-4812-A1FB-AAFF830E7E28}">
  <ds:schemaRefs>
    <ds:schemaRef ds:uri="46ec6cd7-db6c-433c-85d6-fd3b9157ed4d"/>
    <ds:schemaRef ds:uri="703cdf61-9bdb-4ab1-bf99-aabb6c694d2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F52EB21-102C-4921-A8F5-788D0B40672B}">
  <ds:schemaRefs>
    <ds:schemaRef ds:uri="46ec6cd7-db6c-433c-85d6-fd3b9157ed4d"/>
    <ds:schemaRef ds:uri="703cdf61-9bdb-4ab1-bf99-aabb6c694d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382</Words>
  <Application>Microsoft Office PowerPoint</Application>
  <PresentationFormat>Po meri</PresentationFormat>
  <Paragraphs>46</Paragraphs>
  <Slides>6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6</vt:i4>
      </vt:variant>
    </vt:vector>
  </HeadingPairs>
  <TitlesOfParts>
    <vt:vector size="12" baseType="lpstr">
      <vt:lpstr>Arial</vt:lpstr>
      <vt:lpstr>Calibri</vt:lpstr>
      <vt:lpstr>Aptos</vt:lpstr>
      <vt:lpstr>Arial Bold</vt:lpstr>
      <vt:lpstr>Office Theme</vt:lpstr>
      <vt:lpstr>2_Office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Elevate_unit 1</dc:title>
  <cp:lastModifiedBy>Tjaša Jerman Kuželički</cp:lastModifiedBy>
  <cp:revision>1</cp:revision>
  <dcterms:created xsi:type="dcterms:W3CDTF">2006-08-16T00:00:00Z</dcterms:created>
  <dcterms:modified xsi:type="dcterms:W3CDTF">2026-03-27T10:30:57Z</dcterms:modified>
  <dc:identifier>DAG-9U2g5c0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0x010100CFEE02D61A174946B13DE67B83BE39AF</vt:lpwstr>
  </property>
  <property fmtid="{D5CDD505-2E9C-101B-9397-08002B2CF9AE}" pid="3" name="MediaServiceImageTags">
    <vt:lpwstr/>
  </property>
</Properties>
</file>