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gpPrx6FhUyLjHcUXSLBysDOE/Q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41F165-A30E-4B16-9273-3CDAAD862792}">
  <a:tblStyle styleId="{4141F165-A30E-4B16-9273-3CDAAD86279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EAE7"/>
          </a:solidFill>
        </a:fill>
      </a:tcStyle>
    </a:wholeTbl>
    <a:band1H>
      <a:tcTxStyle/>
      <a:tcStyle>
        <a:tcBdr/>
        <a:fill>
          <a:solidFill>
            <a:srgbClr val="FFD3C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D3C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customschemas.google.com/relationships/presentationmetadata" Target="metadata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0" name="Google Shape;100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6" name="Google Shape;106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8" name="Google Shape;1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7" name="Google Shape;137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4" name="Google Shape;144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2" name="Google Shape;182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Google Shape;183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" name="Google Shape;185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8" name="Google Shape;188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4" name="Google Shape;194;p3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5" name="Google Shape;19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6" name="Google Shape;19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Google Shape;19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0" name="Google Shape;200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3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Google Shape;20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7" name="Google Shape;207;p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8" name="Google Shape;208;p3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3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3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6" name="Google Shape;216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1" name="Google Shape;221;p4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4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Google Shape;224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8" name="Google Shape;228;p4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4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1" name="Google Shape;231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2" name="Google Shape;232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5" name="Google Shape;235;p4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6" name="Google Shape;236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7" name="Google Shape;237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1" name="Google Shape;241;p4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2" name="Google Shape;24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3" name="Google Shape;24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jp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18" Type="http://schemas.openxmlformats.org/officeDocument/2006/relationships/image" Target="../media/image5.jpg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Relationship Id="rId22" Type="http://schemas.openxmlformats.org/officeDocument/2006/relationships/image" Target="../media/image9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/>
          <p:nvPr/>
        </p:nvSpPr>
        <p:spPr>
          <a:xfrm>
            <a:off x="-1377" y="3856444"/>
            <a:ext cx="12192000" cy="3052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8"/>
          <p:cNvPicPr preferRelativeResize="0"/>
          <p:nvPr/>
        </p:nvPicPr>
        <p:blipFill rotWithShape="1">
          <a:blip r:embed="rId13">
            <a:alphaModFix/>
          </a:blip>
          <a:srcRect l="12261" t="25284" r="12728" b="10823"/>
          <a:stretch/>
        </p:blipFill>
        <p:spPr>
          <a:xfrm>
            <a:off x="2560675" y="723895"/>
            <a:ext cx="7070651" cy="3271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8"/>
          <p:cNvGrpSpPr/>
          <p:nvPr/>
        </p:nvGrpSpPr>
        <p:grpSpPr>
          <a:xfrm>
            <a:off x="3342806" y="0"/>
            <a:ext cx="5506389" cy="484936"/>
            <a:chOff x="176550" y="139236"/>
            <a:chExt cx="7041681" cy="620146"/>
          </a:xfrm>
        </p:grpSpPr>
        <p:pic>
          <p:nvPicPr>
            <p:cNvPr id="9" name="Google Shape;9;p8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76550" y="242873"/>
              <a:ext cx="573818" cy="412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0;p8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2167290" y="283841"/>
              <a:ext cx="947075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1;p8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6728365" y="268747"/>
              <a:ext cx="489866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2;p8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430379" y="332170"/>
              <a:ext cx="705189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3;p8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8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8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4451582" y="296419"/>
              <a:ext cx="1024610" cy="3057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16;p8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AT" sz="10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Finanziert durch die Europäische Union. Die geäußerten Ansichten und Meinungen sind jedoch ausschließlich die der Autor(en) und spiegeln nicht unbedingt die der Europäischen Union oder der OeAD-GmbH wider. Weder die Europäische Union noch die Förderstelle können dafür haftbar gemacht werden.</a:t>
            </a:r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8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0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8502" y="6455296"/>
            <a:ext cx="1595612" cy="33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 descr="Uma imagem com Tipo de letra, Gráficos, logótipo, captura de ecrã&#10;&#10;Descrição gerada automaticamente"/>
          <p:cNvPicPr preferRelativeResize="0"/>
          <p:nvPr/>
        </p:nvPicPr>
        <p:blipFill rotWithShape="1">
          <a:blip r:embed="rId15">
            <a:alphaModFix/>
          </a:blip>
          <a:srcRect t="23069" b="30317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2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2"/>
          <p:cNvSpPr/>
          <p:nvPr/>
        </p:nvSpPr>
        <p:spPr>
          <a:xfrm>
            <a:off x="0" y="6198610"/>
            <a:ext cx="12192000" cy="6593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12"/>
          <p:cNvPicPr preferRelativeResize="0"/>
          <p:nvPr/>
        </p:nvPicPr>
        <p:blipFill rotWithShape="1">
          <a:blip r:embed="rId14">
            <a:alphaModFix/>
          </a:blip>
          <a:srcRect l="12261" t="25284" r="12728" b="10823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12"/>
          <p:cNvGrpSpPr/>
          <p:nvPr/>
        </p:nvGrpSpPr>
        <p:grpSpPr>
          <a:xfrm>
            <a:off x="4133292" y="2669854"/>
            <a:ext cx="3859212" cy="1128307"/>
            <a:chOff x="1776089" y="3084863"/>
            <a:chExt cx="6690991" cy="1956226"/>
          </a:xfrm>
        </p:grpSpPr>
        <p:pic>
          <p:nvPicPr>
            <p:cNvPr id="166" name="Google Shape;166;p12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776089" y="3084863"/>
              <a:ext cx="994870" cy="7158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12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5112217" y="3155893"/>
              <a:ext cx="1642011" cy="57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Google Shape;168;p12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6498805" y="4168412"/>
              <a:ext cx="849316" cy="6261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12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7244444" y="3239684"/>
              <a:ext cx="1222636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12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12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12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2690954" y="4226976"/>
              <a:ext cx="1776440" cy="5301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12"/>
          <p:cNvSpPr/>
          <p:nvPr/>
        </p:nvSpPr>
        <p:spPr>
          <a:xfrm>
            <a:off x="-14537" y="-23383"/>
            <a:ext cx="12197403" cy="1753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2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e-AT" sz="10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Finanziert durch die Europäische Union. Die geäußerten Ansichten und Meinungen sind jedoch ausschließlich die der Autor(en) und spiegeln nicht unbedingt die der Europäischen Union oder der OeAD-GmbH wider. Weder die Europäische Union noch die Förderstelle können dafür haftbar gemacht werden.</a:t>
            </a:r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12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"/>
          <p:cNvSpPr txBox="1"/>
          <p:nvPr/>
        </p:nvSpPr>
        <p:spPr>
          <a:xfrm>
            <a:off x="2274885" y="4479969"/>
            <a:ext cx="764223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4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Feedback – Offene Fragen – Fazit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/>
              <a:t>Rückmeldung zu den heutigen Aktivitäten</a:t>
            </a:r>
            <a:endParaRPr b="1"/>
          </a:p>
        </p:txBody>
      </p:sp>
      <p:sp>
        <p:nvSpPr>
          <p:cNvPr id="255" name="Google Shape;255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1) Was ist heute besonders gut gelaufen? Was hat dir am besten gefallen?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/>
              <a:t>Rückmeldung zu den heutigen Aktivitäten</a:t>
            </a:r>
            <a:endParaRPr b="1"/>
          </a:p>
        </p:txBody>
      </p:sp>
      <p:sp>
        <p:nvSpPr>
          <p:cNvPr id="261" name="Google Shape;261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2) Was könnten Probleme oder Aspekte sein, die verbessert, geändert oder weggelassen werden könnten oder sollten?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/>
              <a:t>Rückmeldung zu den heutigen Aktivitäten</a:t>
            </a:r>
            <a:endParaRPr b="1"/>
          </a:p>
        </p:txBody>
      </p:sp>
      <p:sp>
        <p:nvSpPr>
          <p:cNvPr id="267" name="Google Shape;26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3) Was würdest du deinen Kollegen, Freunden und deiner Familie über den heutigen Workshop erzählen?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/>
              <a:t>Offene Fragen </a:t>
            </a:r>
            <a:endParaRPr/>
          </a:p>
        </p:txBody>
      </p:sp>
      <p:sp>
        <p:nvSpPr>
          <p:cNvPr id="273" name="Google Shape;273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Gibt es noch offene Fragen oder Themen aus dem heutigen Workshop?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6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e-AT" b="1"/>
              <a:t>Ihre persönliche Erkenntnis</a:t>
            </a:r>
            <a:endParaRPr b="1"/>
          </a:p>
        </p:txBody>
      </p:sp>
      <p:sp>
        <p:nvSpPr>
          <p:cNvPr id="280" name="Google Shape;280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Was wäre für Sie die wichtigste </a:t>
            </a:r>
            <a:r>
              <a:rPr lang="de-AT" b="1"/>
              <a:t>PERSÖNLICHE </a:t>
            </a:r>
            <a:r>
              <a:rPr lang="de-AT"/>
              <a:t>Erkenntnis des heutigen Tages?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7"/>
          <p:cNvSpPr txBox="1"/>
          <p:nvPr/>
        </p:nvSpPr>
        <p:spPr>
          <a:xfrm>
            <a:off x="3016714" y="376381"/>
            <a:ext cx="6097772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6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DANKE</a:t>
            </a:r>
            <a:endParaRPr sz="6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</Words>
  <Application>Microsoft Office PowerPoint</Application>
  <PresentationFormat>Breitbild</PresentationFormat>
  <Paragraphs>20</Paragraphs>
  <Slides>7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Calibri</vt:lpstr>
      <vt:lpstr>Office Theme</vt:lpstr>
      <vt:lpstr>1_Office Theme</vt:lpstr>
      <vt:lpstr>2_Office Theme</vt:lpstr>
      <vt:lpstr>PowerPoint-Präsentation</vt:lpstr>
      <vt:lpstr>Rückmeldung zu den heutigen Aktivitäten</vt:lpstr>
      <vt:lpstr>Rückmeldung zu den heutigen Aktivitäten</vt:lpstr>
      <vt:lpstr>Rückmeldung zu den heutigen Aktivitäten</vt:lpstr>
      <vt:lpstr>Offene Fragen </vt:lpstr>
      <vt:lpstr>Ihre persönliche Erkenntnis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Carina Posch</dc:creator>
  <cp:keywords>, docId:782B41A564BDB7A0391808D348F6A929</cp:keywords>
  <cp:lastModifiedBy>Georg Müllner</cp:lastModifiedBy>
  <cp:revision>1</cp:revision>
  <dcterms:created xsi:type="dcterms:W3CDTF">2023-12-14T11:07:21Z</dcterms:created>
  <dcterms:modified xsi:type="dcterms:W3CDTF">2026-03-18T09:27:16Z</dcterms:modified>
</cp:coreProperties>
</file>