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pPrx6FhUyLjHcUXSLBysDOE/Q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141F165-A30E-4B16-9273-3CDAAD862792}">
  <a:tblStyle styleId="{4141F165-A30E-4B16-9273-3CDAAD86279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EAE7"/>
          </a:solidFill>
        </a:fill>
      </a:tcStyle>
    </a:wholeTbl>
    <a:band1H>
      <a:tcTxStyle/>
      <a:tcStyle>
        <a:fill>
          <a:solidFill>
            <a:srgbClr val="FFD3CB"/>
          </a:solidFill>
        </a:fill>
      </a:tcStyle>
    </a:band1H>
    <a:band2H>
      <a:tcTxStyle/>
    </a:band2H>
    <a:band1V>
      <a:tcTxStyle/>
      <a:tcStyle>
        <a:fill>
          <a:solidFill>
            <a:srgbClr val="FFD3CB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customschemas.google.com/relationships/presentationmetadata" Target="metadata"/><Relationship Id="rId14" Type="http://schemas.openxmlformats.org/officeDocument/2006/relationships/slide" Target="slides/slide7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0" name="Google Shape;100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6" name="Google Shape;106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2" name="Google Shape;112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4" name="Google Shape;144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2" name="Google Shape;182;p3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8" name="Google Shape;188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4" name="Google Shape;194;p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3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3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6" name="Google Shape;216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1" name="Google Shape;221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8" name="Google Shape;228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5" name="Google Shape;235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7.png"/><Relationship Id="rId2" Type="http://schemas.openxmlformats.org/officeDocument/2006/relationships/image" Target="../media/image6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3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8" Type="http://schemas.openxmlformats.org/officeDocument/2006/relationships/image" Target="../media/image17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9.png"/><Relationship Id="rId2" Type="http://schemas.openxmlformats.org/officeDocument/2006/relationships/image" Target="../media/image18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1.xml"/><Relationship Id="rId10" Type="http://schemas.openxmlformats.org/officeDocument/2006/relationships/image" Target="../media/image3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19.png"/><Relationship Id="rId2" Type="http://schemas.openxmlformats.org/officeDocument/2006/relationships/image" Target="../media/image7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7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8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2.png"/><Relationship Id="rId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8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8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8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1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10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2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2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1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2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Feedback – Open Questions- Take away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55" name="Google Shape;255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1) What went really well today? What did you like more than all other parts of the workshop?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61" name="Google Shape;26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2) What could be issues / parts that could or should be improved, changed or left out?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Feedback from today‘s activities</a:t>
            </a:r>
            <a:endParaRPr b="1"/>
          </a:p>
        </p:txBody>
      </p:sp>
      <p:sp>
        <p:nvSpPr>
          <p:cNvPr id="267" name="Google Shape;26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3) What would you tell to your colleagues, friends, family about the workshop today?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Open Questions </a:t>
            </a:r>
            <a:endParaRPr/>
          </a:p>
        </p:txBody>
      </p:sp>
      <p:sp>
        <p:nvSpPr>
          <p:cNvPr id="273" name="Google Shape;27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Are there any open questions, issues from the workshop today?</a:t>
            </a:r>
            <a:endParaRPr/>
          </a:p>
        </p:txBody>
      </p:sp>
      <p:graphicFrame>
        <p:nvGraphicFramePr>
          <p:cNvPr id="274" name="Google Shape;274;p5"/>
          <p:cNvGraphicFramePr/>
          <p:nvPr/>
        </p:nvGraphicFramePr>
        <p:xfrm>
          <a:off x="1601177" y="24781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{4141F165-A30E-4B16-9273-3CDAAD862792}</a:tableStyleId>
              </a:tblPr>
              <a:tblGrid>
                <a:gridCol w="6162425"/>
                <a:gridCol w="19655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AT" sz="1800" u="none" cap="none" strike="noStrike"/>
                        <a:t>OPEN ISSUES</a:t>
                      </a:r>
                      <a:endParaRPr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AT" sz="1800"/>
                        <a:t>WHO?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Your personal take-away</a:t>
            </a:r>
            <a:endParaRPr b="1"/>
          </a:p>
        </p:txBody>
      </p:sp>
      <p:sp>
        <p:nvSpPr>
          <p:cNvPr id="280" name="Google Shape;280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What would be your most important </a:t>
            </a:r>
            <a:r>
              <a:rPr b="1" lang="de-AT"/>
              <a:t>PERSONAL</a:t>
            </a:r>
            <a:r>
              <a:rPr lang="de-AT"/>
              <a:t> take-home message from today?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